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25" r:id="rId3"/>
    <p:sldId id="326" r:id="rId4"/>
    <p:sldId id="299" r:id="rId5"/>
    <p:sldId id="305" r:id="rId6"/>
    <p:sldId id="329" r:id="rId7"/>
    <p:sldId id="302" r:id="rId8"/>
    <p:sldId id="332" r:id="rId9"/>
    <p:sldId id="333" r:id="rId10"/>
    <p:sldId id="334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30" r:id="rId20"/>
    <p:sldId id="315" r:id="rId21"/>
    <p:sldId id="316" r:id="rId22"/>
    <p:sldId id="317" r:id="rId23"/>
    <p:sldId id="318" r:id="rId24"/>
    <p:sldId id="319" r:id="rId25"/>
    <p:sldId id="320" r:id="rId26"/>
    <p:sldId id="324" r:id="rId27"/>
    <p:sldId id="331" r:id="rId28"/>
    <p:sldId id="335" r:id="rId29"/>
    <p:sldId id="337" r:id="rId30"/>
    <p:sldId id="336" r:id="rId31"/>
    <p:sldId id="338" r:id="rId32"/>
    <p:sldId id="339" r:id="rId3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357FEC-829F-BA56-35DE-665B8F535D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F1D9E8-ED7D-8DC5-86E0-12C9B92A6A6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61B4A-AC7B-437C-99B9-F8E427FA6DBA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20F39E8-5AAD-BD55-E2C2-AA93B0E4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4A27A5C-B48F-E204-EDA3-719CDAF897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31FEE-0386-A834-813F-9BF395EA81C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90C04-EFAA-2B7A-F112-271CB3D43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38275379-66E5-45AC-A1A8-B58B11DC80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2A6458-4143-CB30-DEE1-F5A1CE933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2C8D4C-A957-7FEC-5440-4A3A62371D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C3579-A475-11E4-2981-64C6AFDA20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12F6DAF-BF90-484C-9C7F-1563052CEE10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FD2C-5DD7-6C07-007E-088CE2A0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7589A-73E7-71B7-37D2-C0EFDA5F3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F5A890-1BFF-7011-EE4C-5DF8FEC659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BDB0E-18F3-18E7-C234-07EB2EFF90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17.59 cm   11.78 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F37-AC33-6E5F-500C-A9553FB953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9B2E-B9F0-E12B-0C07-97A83B8EA7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0B79-9C6D-5D6E-53A9-921B55291A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BE12E5-E93C-47F8-9AF4-C14997ACE4EE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8FBD-3B7D-A470-A6C7-E81470A9BB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A501-E92C-4795-CED3-216BF9C6D9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937A15-5C98-4CDC-BF61-7A9EE88BD5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49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314D-6E2E-F362-4C0C-AE69172393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E5173-44DF-E176-E678-91B097787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53E0-0E25-F5C4-15B4-1FC1C79BF6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62985C-26FA-45EB-B592-39DB27137A88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216D-1409-53C2-927B-81C099D3A4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6B36B-10E0-7A12-5798-B223E5EA4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1FEA5F-3692-429B-A51B-09F17947CB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9A006-0995-3B8E-1132-6B28A1DFDEF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08ED7-DAE3-2AF2-9691-853F677C499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973D-6E66-6EBB-01A0-BD4F646F73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E2B6B6-6916-468D-8E20-BE39917289BA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AEB9-DA37-F2F3-E431-16D45EF4D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6CDC-0B02-C4C4-7430-20F2C4273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47D79C-7367-4EFE-89BB-098C3B5549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9427-CD07-6D5D-D1A5-686D9BA3AC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AF7F-0524-9C94-97DF-01655A2D28B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E32A-33D8-8B08-4C91-79E46F24F7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EB4A5B-737B-4026-B132-47D0711B0C7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095A-72CA-1D8A-3380-FDBB3E5E28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3DFC-52F0-2D01-72A0-84D84A30C5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23CF55-7E73-47ED-813E-0E82EC267F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55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1F3D-C3C2-A7D2-E1C7-0B6869B34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4831-3D67-448C-C47E-39FCFA7BB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F374-A9BD-ED2D-C319-E8F1E0C3B0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C4009F-744B-435E-9E43-E98A54F49FC7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BD45-DF76-D1C6-1D9C-88CB680BAC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9C84-A6DD-27A3-100E-189A8B2A72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DD482-F126-4628-951F-42A4CAC7B1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6AB5-7A1E-0437-51CF-3590BAA05F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AED-09BC-4897-8106-2FAFDA1DE6B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B99F1-7A19-A809-B98D-D9402352A4C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E8437-2250-3063-E49B-D6785BFCC2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D0FE5D-70A2-48A1-A775-B697BEB264A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43B7-5CA4-355F-E692-38E03A326D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D1B80-0C65-26DE-61A5-280B46D2A3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BD74D6-15D1-4CE4-A6AF-D9225F75B5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6E3C-BC12-9EEE-2E37-A2AF09E67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4B5EF-41EB-F507-6E71-1D05FD60B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E6675-270C-82DD-AB49-FCE9A8C8AAE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58EE-28C5-A472-444A-42D42E949B6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80A7E-95B0-3247-C73A-B0A7B2A1B30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5D409-189D-6698-91C1-A92B24E45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442F28-1168-4609-A1EC-A9EAA7180B28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BBFB3-76BC-4092-D42B-3750394606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FC485-45C4-A5E3-E900-625812A8BB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47AD65-D2DD-4DFE-9095-40965DA548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6394-4B80-E743-5A43-5BB75EEFCE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CB796-A461-F4B7-C0C2-116D44891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43250D-51F0-467C-8797-6DB1B5A377C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AC353-049A-C8CF-1A0A-586E1EEFA1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46648-CD86-7B2B-48BD-9EA82D372C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994B60-8639-48A9-AB16-4405FBBF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5AF0-A02B-EBF5-B83D-8A2542E0B4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27255F-D82A-449E-A225-2505942D0666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D7FE-09E1-1BAE-FADC-8449D5BF4D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50396-939F-182C-831E-4904CF67AC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488A0A-7170-4FA9-8853-F1596935F6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872C-03FB-0BDE-FEF1-9FBF67BBA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EBB-756D-7B9C-11F3-80985D663A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02156-B51B-7461-F457-6ED79AAAD86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5A2F4-E510-48D0-88AB-178851C9F8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4DCF11-E7F5-429A-B6DB-62ADCF7A1A3C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5D615-6868-BC49-9062-21C0843521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AAC51-5753-4A00-2372-2421AC0C59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832570-BB15-4BE0-9BC3-32E9D11A24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9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6CE1-7499-1736-3DFB-B06366F76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033CB-0BE8-580E-86EF-CEB3A52B3E5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11FF-78DF-2001-C8DD-2342FD1978E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BC8E-EE64-1523-184F-0BF5965EF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43E433-8E35-476F-9FFB-48AA7E002A7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38A5-8D4E-DAA6-6314-E5175CD93A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04CE-5AD2-1FE9-9B86-3F6EEAB6A8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7D5AFC-B7D0-42C5-8B43-831BE0E8D7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5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4BA19-6AE7-3C1E-04E0-56E3BB78E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F7E0-DC98-A0A4-F83C-1C826744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A5D8-C51D-C3FA-193D-6590EC6B4AC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3C94815E-1A84-4F89-8E8F-E005AF2B6702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F5D40-7893-F713-3E37-1E4BDEA250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696F-959D-25D8-A0A7-F23E072B7A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2432A38C-AA16-4C9B-A6EF-47AE6E99B2F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2473D67-CCA9-883D-D1FB-C53F5DE35A5D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B0CED14-1667-345E-2F26-64A0ADB77454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app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27556DEB-3122-71AA-C224-42B58AD9D9B3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4A320F8B-A177-4141-B3DB-DB13108F2B5C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6408626-D31A-290D-C22F-7F8D6DFAEBC3}"/>
              </a:ext>
            </a:extLst>
          </p:cNvPr>
          <p:cNvSpPr txBox="1"/>
          <p:nvPr/>
        </p:nvSpPr>
        <p:spPr>
          <a:xfrm>
            <a:off x="592367" y="6136739"/>
            <a:ext cx="1348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2025. 0</a:t>
            </a:r>
            <a:r>
              <a:rPr lang="en-US" b="1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19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F926-1BA6-9A63-B384-0D5D73A9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E830C7-7FFC-1B00-D937-A8F49964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5" y="594000"/>
            <a:ext cx="2008454" cy="4471200"/>
          </a:xfrm>
          <a:prstGeom prst="rect">
            <a:avLst/>
          </a:prstGeom>
        </p:spPr>
      </p:pic>
      <p:pic>
        <p:nvPicPr>
          <p:cNvPr id="31" name="그림 3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3E09A-7076-A5F5-B69E-DC5F2C37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00" y="594000"/>
            <a:ext cx="2008454" cy="4471200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69D16-B145-ED52-A04F-7BC849B7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7391A9FD-BD6E-D2F2-21A5-91D98AF30F69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305E3A2-5AED-8D0C-3105-C83698E05EA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10E21C4-57A9-A465-C7F4-63BD2A994C6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0376A17-A992-4187-5D1F-8E53D264D7A0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회차와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검사 일시를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인지검사 결과가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4CA475-7C64-C699-649E-EDF3D387C4B8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D0B418E-6EF1-9796-51B0-8E605399FC9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B1B42E8-3A0B-1C41-0BD5-52F8538AB63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942D191-6F2E-35FF-9EEA-CD2CB180095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8CEDEEA-5F78-51CB-3E61-39D1C010C9E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1D221392-E26B-D4A4-F36C-E112A6E19FC0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528C6B9-80BE-A64C-2889-9E21491BA29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0DECF53-24D0-D475-2040-A46A74E3565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960AB13-C766-CB67-28BB-810C032F3DEE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9CA297C7-1FCB-A8CB-DBFE-BFD0DC8A671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78A2F18-861A-A6F8-DB05-003E8AF0FEB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ED72ABA-71DC-33F2-87B4-DA9CA306AA4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22CB25C-E753-FCB0-ACFA-6493ED52231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85166402-19AD-A2C4-338F-82EE2B25F2E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8369728-D820-712A-EC91-D30211F5C3B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F0F5353-59DD-A7CB-66FA-0FD13C2EBF0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5CADB3-7185-E8EE-89B2-D5932779645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E54CCF9-038C-8179-BF47-3EDAEDA1EDE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D25326A-98B3-D38F-A967-448F0E98790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인지 검사 진행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2054953-214E-5419-D569-2C0C8EF5BBCC}"/>
              </a:ext>
            </a:extLst>
          </p:cNvPr>
          <p:cNvSpPr txBox="1"/>
          <p:nvPr/>
        </p:nvSpPr>
        <p:spPr>
          <a:xfrm>
            <a:off x="5217092" y="245280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F52328C-8BC0-A950-8351-2907579F6851}"/>
              </a:ext>
            </a:extLst>
          </p:cNvPr>
          <p:cNvSpPr/>
          <p:nvPr/>
        </p:nvSpPr>
        <p:spPr>
          <a:xfrm>
            <a:off x="3151602" y="1175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4BA5C363-D09A-43B3-EAA0-15FAC9208088}"/>
              </a:ext>
            </a:extLst>
          </p:cNvPr>
          <p:cNvSpPr/>
          <p:nvPr/>
        </p:nvSpPr>
        <p:spPr>
          <a:xfrm>
            <a:off x="3357110" y="15525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AB7CA7E0-9FED-C2AC-FC56-ADD4F857C474}"/>
              </a:ext>
            </a:extLst>
          </p:cNvPr>
          <p:cNvSpPr/>
          <p:nvPr/>
        </p:nvSpPr>
        <p:spPr>
          <a:xfrm>
            <a:off x="5257486" y="1175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4D621470-3FA5-460F-C4D3-96BDCC218C9D}"/>
              </a:ext>
            </a:extLst>
          </p:cNvPr>
          <p:cNvSpPr/>
          <p:nvPr/>
        </p:nvSpPr>
        <p:spPr>
          <a:xfrm>
            <a:off x="7507188" y="467075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579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5ADAE3A-6703-E7F2-D9AF-5BAD077D25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5EC241E-A442-A413-6C89-26B0722FF3A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E00EB5B-EEFA-0A4F-65B4-3E54AA5793D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AC09E96-DBA1-4C9E-A7DE-F83AD99DFAD9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36682B6-3584-E7FE-BB31-D109F39B80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8A63E00-6173-1205-F33C-19EC47EA961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BCC2E4-FD65-74C1-87F8-523A5B73E3E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BC53A00-B54A-C76D-4D0A-3D53C1A9B0E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9946F7F-DE60-ACA8-16A8-C3E1A0B40AC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548E0A2-5E2C-47E3-8BEA-B215A3812D2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40C263F-B694-03D3-E50D-509D9321B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E2211B2-3846-5513-C38D-67DF3571ED2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0E702F-9E67-E916-CEDA-6627B2DFE60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1B27BA8-0918-FAE0-D4A3-D53707B6651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156F439-6A2F-0FB1-9849-77F504E7054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83A4800-C2A0-463E-23F9-C17CA1DEC77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46F420BD-05A7-5FE1-D072-18801480C5D4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D239BA8-112E-E265-67BE-E751BB11C665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083BD2-4E75-31EE-61D4-17CF27687A0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A9E5018-6BDE-2372-6024-69EEEE940BD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DA72353F-AE7B-F915-93E6-59D73A730BB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72284A6-9A76-38C9-8560-4701E690D01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71EE2B10-5015-DAAD-E23F-590BCBED77C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4155F66-E2C3-8542-65DB-B19A77E6B5C7}"/>
              </a:ext>
            </a:extLst>
          </p:cNvPr>
          <p:cNvSpPr txBox="1"/>
          <p:nvPr/>
        </p:nvSpPr>
        <p:spPr>
          <a:xfrm>
            <a:off x="5286248" y="283242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314F78-5D08-AE93-8D5E-BB23DD61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87" y="667886"/>
            <a:ext cx="1988509" cy="44268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2980DC9-32B4-6B88-E03E-530600BD8D2D}"/>
              </a:ext>
            </a:extLst>
          </p:cNvPr>
          <p:cNvSpPr/>
          <p:nvPr/>
        </p:nvSpPr>
        <p:spPr>
          <a:xfrm>
            <a:off x="5062323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378CD3CC-87BB-D3AD-2C47-F612CA8D6B46}"/>
              </a:ext>
            </a:extLst>
          </p:cNvPr>
          <p:cNvSpPr/>
          <p:nvPr/>
        </p:nvSpPr>
        <p:spPr>
          <a:xfrm>
            <a:off x="5062322" y="198547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937F9162-F02F-B768-1A2B-B0D3F40A1BAD}"/>
              </a:ext>
            </a:extLst>
          </p:cNvPr>
          <p:cNvSpPr/>
          <p:nvPr/>
        </p:nvSpPr>
        <p:spPr>
          <a:xfrm>
            <a:off x="5062322" y="255557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667FF7A-C9CC-0405-EB72-FEE6E5AFCED4}"/>
              </a:ext>
            </a:extLst>
          </p:cNvPr>
          <p:cNvSpPr/>
          <p:nvPr/>
        </p:nvSpPr>
        <p:spPr>
          <a:xfrm>
            <a:off x="5062321" y="31619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8423D4C-E2FF-D623-CE1F-5EDB832CE0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9785E135-8959-FCE6-0BF4-71D2F270CAF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803EA5F-5873-5A45-3C3A-671507ABF35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B832D6B-BDD6-3283-41FF-2C62CA2FAFD8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동화를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43C8AA8-1F64-5680-CB98-9FCF148E7E7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76B7920-145A-3FA9-761D-9613F0C0697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001B934-9125-23C5-8C78-93EA5453D73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465B0F-7184-2D6D-8DF3-141D664C47F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92A3D04-5131-4966-EEA8-0641316D3A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D6B656B-3145-A471-0586-C97D1ADA21B1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D7B992-C319-F928-CECB-BD0806F158A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4D693C0-94BA-EFCE-4309-A7A4880DBA2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141E79D-0CA8-F883-1151-D4A690B20A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94293D3-0F71-18A0-BF59-590E6B3DE2E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B23570F6-E51F-248E-A10B-E983A4B0899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69D4C81-427E-8049-C274-8C3557051E4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F3C789E-9153-BEBF-955E-4BE182A0F53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8984108-2F32-D01C-2978-840666D3B293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DDB7766-5989-960B-59AE-46316F951B6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8E0E9BC-B562-6BFA-97A0-B84CDE7A9E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4F2620B-E49E-4310-05BA-2B884D86BCE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021088F-E812-9257-4A32-97923E880B7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33C51F0-C17D-FBED-43B6-A0DDD4D566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8521C6-FBF2-2EC9-3E4F-569893951950}"/>
              </a:ext>
            </a:extLst>
          </p:cNvPr>
          <p:cNvSpPr txBox="1"/>
          <p:nvPr/>
        </p:nvSpPr>
        <p:spPr>
          <a:xfrm>
            <a:off x="526967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681B3-5086-AA01-8D9E-48E51C84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0060192-9904-DC06-1BB5-0F965D6E7DDF}"/>
              </a:ext>
            </a:extLst>
          </p:cNvPr>
          <p:cNvSpPr/>
          <p:nvPr/>
        </p:nvSpPr>
        <p:spPr>
          <a:xfrm>
            <a:off x="5360395" y="1649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58177A0A-1E18-4419-A90C-F40AEA7C9C32}"/>
              </a:ext>
            </a:extLst>
          </p:cNvPr>
          <p:cNvSpPr/>
          <p:nvPr/>
        </p:nvSpPr>
        <p:spPr>
          <a:xfrm>
            <a:off x="7144920" y="1649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76ED2CF8-FA17-D9F4-5B48-E63D43056BC0}"/>
              </a:ext>
            </a:extLst>
          </p:cNvPr>
          <p:cNvSpPr/>
          <p:nvPr/>
        </p:nvSpPr>
        <p:spPr>
          <a:xfrm>
            <a:off x="5248431" y="26980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51226DC-78BA-5329-B330-FF8C97A987ED}"/>
              </a:ext>
            </a:extLst>
          </p:cNvPr>
          <p:cNvSpPr/>
          <p:nvPr/>
        </p:nvSpPr>
        <p:spPr>
          <a:xfrm>
            <a:off x="5248431" y="31666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9410CC1-F78A-37E9-5C6C-4F3282936860}"/>
              </a:ext>
            </a:extLst>
          </p:cNvPr>
          <p:cNvSpPr/>
          <p:nvPr/>
        </p:nvSpPr>
        <p:spPr>
          <a:xfrm>
            <a:off x="5248431" y="37008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0BF2381B-B8C4-C12C-63A0-32AC8C6CC16F}"/>
              </a:ext>
            </a:extLst>
          </p:cNvPr>
          <p:cNvSpPr/>
          <p:nvPr/>
        </p:nvSpPr>
        <p:spPr>
          <a:xfrm>
            <a:off x="5248431" y="41693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359C4E5-DAE7-E806-2FB3-C98774263A7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CCCC9BF-0DC9-3C27-37AE-5268BC50A2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63E3685-5E74-62E0-78F5-2B6503E17C7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5B8FEEB-0DCB-7DF9-2556-E0384F8F871D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화동 선택으로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재생에 대한 설명을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듣기로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79EFC78-CE1D-87A4-D05A-B6F5577BBF4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6656B5B-CA1B-9335-A43B-EA951D8D558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DB631D-7935-BD06-F882-D620E35F9C6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200E590-13B2-06A7-0C70-1F813846D99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33E314E-6A23-1E5E-F0CB-04E38429EAC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A8E4A2F-618D-9F9D-2A08-E87FC52C1D9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E0D0048-E210-4307-52FD-FBE398ACB6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설명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DAE2EEE-450F-83BB-EAE4-19AB10EA7D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F0F4660-F866-C381-683F-D388ECDB896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C1197E0-BD21-8E8C-0D7E-1465EDE1B00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AE8A7D7-4329-0CAF-0701-582D4AB38B5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1C03F8F-B477-4CFB-02CE-D7C3ACEE03E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1A906D6-40F8-4AB8-D1D3-9F1D14580C5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C24B5108-FAD1-A82F-9864-50919DE5002B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0C9FE91-B476-49F7-242C-CDEE58A7C9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05F478C-9856-B3C0-2F04-1D44E64765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D892D65-1FC3-2474-A1FC-9169BDD0D17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2A49505-3AA7-2530-FEA0-9D5575D159B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9D938CA-FF3B-A4AB-A6B5-7698F8A10A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 듣기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84219E8-1CF2-1A86-C427-AE7205BE5831}"/>
              </a:ext>
            </a:extLst>
          </p:cNvPr>
          <p:cNvSpPr txBox="1"/>
          <p:nvPr/>
        </p:nvSpPr>
        <p:spPr>
          <a:xfrm>
            <a:off x="526043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9D3A3-72E8-01B3-B3D4-2BA3D90FF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BC70E933-45BC-138E-3309-E1D42DD61404}"/>
              </a:ext>
            </a:extLst>
          </p:cNvPr>
          <p:cNvSpPr/>
          <p:nvPr/>
        </p:nvSpPr>
        <p:spPr>
          <a:xfrm>
            <a:off x="5469365" y="24740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979F650-322E-2748-3850-CAAD2344AE5F}"/>
              </a:ext>
            </a:extLst>
          </p:cNvPr>
          <p:cNvSpPr/>
          <p:nvPr/>
        </p:nvSpPr>
        <p:spPr>
          <a:xfrm>
            <a:off x="5517923" y="45042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929D7CAC-2FB6-0551-9B86-8AEC14124221}"/>
              </a:ext>
            </a:extLst>
          </p:cNvPr>
          <p:cNvSpPr/>
          <p:nvPr/>
        </p:nvSpPr>
        <p:spPr>
          <a:xfrm>
            <a:off x="6646630" y="8933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1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483F2B2-3174-13E7-C495-47A462A811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0895BB60-AEB2-1C32-B517-9CE0EF961D5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308EBFC-E64E-24E7-CBB8-2F42B0D4F70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827E1F8-AF21-B2DF-5129-0345BF83FB0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동화가 재생된다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전체화면으로 재생된다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선택으로 이동한다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3E02ECE-BE7A-698A-79B1-B4D3489E98F9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1CB067A-FBEA-A1D7-FD91-DC905E48F15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927A746-D09E-9A6E-9B76-763ED081708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C612E09-24A2-0A9E-A3AC-BB30851D039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89EA292-9B67-C93B-F67E-556B27846FC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33957F7-85ED-B287-21C5-75A773CD328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72F2C39-708B-0FEC-301B-B4D1D50B597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BC4E106-8A9A-EFB0-62C2-D2AB5EC50E2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619D59D-9BA0-A8FC-1591-C09BC85340F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E643927-D41E-40E3-3BD1-BA70604FDE9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57F636D-981B-4697-3145-5DCA1EE97473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9D20C0B-D33F-9507-C1E0-69BFD135E4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0A94CF7-B74A-270F-7825-6AF1039DB9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6CB10EB-8EBA-C9F3-9F85-DB4DFD0A4062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6A603F6-6158-7548-D8F4-B2ED2A39DF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B7BE44E-EB8E-D2BA-CFC7-D756D9FECD8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듣는다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829982B4-088A-7925-8FD4-2FA6FDE6683F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1F36009-A81E-7955-9210-C21AC4E8D3A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CD00B6-4AF2-8BBC-2518-CA591BE43A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 듣기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C28282B-81EA-0224-46EA-A9BFC1990002}"/>
              </a:ext>
            </a:extLst>
          </p:cNvPr>
          <p:cNvSpPr txBox="1"/>
          <p:nvPr/>
        </p:nvSpPr>
        <p:spPr>
          <a:xfrm>
            <a:off x="5491342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1" name="그림 3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48ADD1-21E9-FA35-FB0D-F08679D7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06F52636-F067-8339-43E8-59468818C4E1}"/>
              </a:ext>
            </a:extLst>
          </p:cNvPr>
          <p:cNvSpPr/>
          <p:nvPr/>
        </p:nvSpPr>
        <p:spPr>
          <a:xfrm>
            <a:off x="5988707" y="1649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1EBD3C70-2DD8-4AC4-40FD-E1A7D4AF59D0}"/>
              </a:ext>
            </a:extLst>
          </p:cNvPr>
          <p:cNvSpPr/>
          <p:nvPr/>
        </p:nvSpPr>
        <p:spPr>
          <a:xfrm>
            <a:off x="6748662" y="20474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16DEBA9-208B-D94F-C1C8-687BBF37E19F}"/>
              </a:ext>
            </a:extLst>
          </p:cNvPr>
          <p:cNvSpPr/>
          <p:nvPr/>
        </p:nvSpPr>
        <p:spPr>
          <a:xfrm>
            <a:off x="5405960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D63C4ADB-E0CF-6C81-59DD-0AF9FC8116FE}"/>
              </a:ext>
            </a:extLst>
          </p:cNvPr>
          <p:cNvSpPr/>
          <p:nvPr/>
        </p:nvSpPr>
        <p:spPr>
          <a:xfrm>
            <a:off x="6275443" y="428033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2C78928-411A-D2FC-CA96-B4DE0BBFA9B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14EB01E-AC0C-3742-1BFA-5FAC13C859E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144DD1AF-F575-4D5B-B581-8D469A3E611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C0B6CB3-4390-4368-ABA3-577477E7DC4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진행 방법을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화행 검사 설명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- 2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F72FD7A-89B5-7CE8-C544-442063177C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CD31DA-F617-4721-915B-2B0C8F70614A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1277A04-5787-BC97-248E-F801648D2A6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B4FA70C-6A1F-2EFB-93E2-7DB4248B48F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200BD31-F353-DADE-E5E9-BEB4F90260F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B763707-B95C-438D-CA03-AD7E4BD8E95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CE63E5C-5907-9616-DAFE-A8257CF2BD0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- 1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C05BEE6-A07F-DE4E-0570-11568C722162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A7301B4-888B-C8F3-4545-AB6C50A39A5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2D14977-F1E6-6797-C7CC-C58C62DE66F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0359F25-7B6E-E14C-27CD-9B3B8063863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E749184-B817-4029-32B9-F1637AC59DB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D4BDC9F-F0D5-BE5A-F76A-95848C286FF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8948C6-3884-6429-C6F4-B8A419AEA66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61FC9E4-F9DE-3D60-3E71-81A7B1834E0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6475295-E555-7C71-EC0C-488A49A94B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E9D2E60-D43B-96FD-90C1-364EF354B5D4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5C0A10F-45AB-A8CB-9B16-CFD16910F27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D0D57CA-D8E0-979A-A448-0A0E2E63D6E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- 1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5F04C45-94A0-936A-FBBC-41F47E488A88}"/>
              </a:ext>
            </a:extLst>
          </p:cNvPr>
          <p:cNvSpPr txBox="1"/>
          <p:nvPr/>
        </p:nvSpPr>
        <p:spPr>
          <a:xfrm>
            <a:off x="4946399" y="250719"/>
            <a:ext cx="282160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 검사 설명</a:t>
            </a: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EB6645-8F25-1D9D-E3E5-E5287D0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A7354291-89AB-E871-2201-6FB4C99EED79}"/>
              </a:ext>
            </a:extLst>
          </p:cNvPr>
          <p:cNvSpPr/>
          <p:nvPr/>
        </p:nvSpPr>
        <p:spPr>
          <a:xfrm>
            <a:off x="5459973" y="12065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A9D7C6DE-219B-C430-1124-00600537F06C}"/>
              </a:ext>
            </a:extLst>
          </p:cNvPr>
          <p:cNvSpPr/>
          <p:nvPr/>
        </p:nvSpPr>
        <p:spPr>
          <a:xfrm>
            <a:off x="5459973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56BD866E-2DC9-45D5-3887-4AA2BF233FDD}"/>
              </a:ext>
            </a:extLst>
          </p:cNvPr>
          <p:cNvSpPr/>
          <p:nvPr/>
        </p:nvSpPr>
        <p:spPr>
          <a:xfrm>
            <a:off x="5517923" y="47827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88B15261-1FAB-74AD-989E-F0A09316E4BF}"/>
              </a:ext>
            </a:extLst>
          </p:cNvPr>
          <p:cNvSpPr/>
          <p:nvPr/>
        </p:nvSpPr>
        <p:spPr>
          <a:xfrm>
            <a:off x="6363958" y="47827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3781E7B-DB3D-BE35-6BB0-48AB40DE2DD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32BBE47-0E19-1FF5-1546-C041E851F6D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73CBB43-6D83-CBC5-A32B-50823755E845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05D03F6-7507-3E81-09A0-926D7B630723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화행 검사 설명 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화행 검사로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1BFE3D8-8027-CFD3-1FE3-839C601E13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46B3E4E-F493-6C54-108D-63FFE1A754E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7B8B7C8-05DB-750A-63CE-16AD1C638F9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C1C3D40-3A7D-D68C-F03F-EFE508D31D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AF08562-27C6-DCD5-B66F-948EE0BF1D8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6FC9557-410E-2CD5-C01F-CD94B36F305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D3118C8-38BE-B2EC-B88F-6B9FBCF0E12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385A6EE-053C-A8F9-569C-993979B3B26C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A99181B-D6E1-6DF5-F0E3-FAEBDD05990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3F8DDE-385B-36C4-C3E3-D8E660D12FA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92F233-7FD3-4FD6-CB89-DA0C59D8C08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C4BEC53-A8A9-AE48-14F5-8F3F8AF407BC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85B7CDC-70E3-03AA-04CE-03E1524555D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970C323-BA68-0D1E-FAB6-F5D25B3C99BA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3F7EC4C-FAAB-9771-FB49-AB41A9A4F3A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777C7BCB-6DCA-9FC1-708B-D0DB7A0DB1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A1FD1D9-D846-9DF9-4EB3-1773124CC8A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0866623-820F-AE39-CB9E-71DA0AEFC55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928084D-B261-8A17-F222-BB4FEF21A04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E785787B-32AE-46BE-FF66-6F5A40A89C11}"/>
              </a:ext>
            </a:extLst>
          </p:cNvPr>
          <p:cNvSpPr txBox="1"/>
          <p:nvPr/>
        </p:nvSpPr>
        <p:spPr>
          <a:xfrm>
            <a:off x="4964865" y="250719"/>
            <a:ext cx="282160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설명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2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화면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EFA572-B4BD-D112-BA70-82939217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8371B8D7-522E-4AE1-1A45-F0E5FF4128E1}"/>
              </a:ext>
            </a:extLst>
          </p:cNvPr>
          <p:cNvSpPr/>
          <p:nvPr/>
        </p:nvSpPr>
        <p:spPr>
          <a:xfrm>
            <a:off x="6730100" y="8513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465FADF6-F7D1-5023-B4AA-E30E6E8448A5}"/>
              </a:ext>
            </a:extLst>
          </p:cNvPr>
          <p:cNvSpPr/>
          <p:nvPr/>
        </p:nvSpPr>
        <p:spPr>
          <a:xfrm>
            <a:off x="5464873" y="45615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00DFE9A-1E6A-AC0A-C5A8-496B3680689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D4AB484-58F3-67E5-C6E4-7E0B60B7ECA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2416D47-F3C8-41EC-2B50-E9C5D2391E0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07ACF58-2350-40FF-2BE3-B35A4DF4AA23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항목을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답이 선택된다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8D7418E-86B6-E61A-CE8A-FF330E93649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25B79C0-A8F3-F7E8-8B87-FB9DD6D3422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52C1E47-179D-D0F3-81E5-B48D5658D519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87F6AE9-D0FD-ED01-7C16-08E6DCDF778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072D536-8003-90D7-C6A9-4A53AFB65FE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23E785-B823-CD47-D2F9-6D6FFA9764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CE026C-6952-67BC-361D-279EA4B8FA2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	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DF31598-99F4-DD86-4E62-6F0D77FB76A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E82DE9C-132D-E41C-95BD-B7983CEB83B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211EBE6-2ECB-D72C-6F48-1C3EBF1C701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99FB420-D4AE-BC57-2FED-70F91EDBE23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D158C5F-1589-B265-2DD8-AF308BE2024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7F80391-E1FB-669F-5193-9C63B38360A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FDB5AC1-AC5F-07E3-D502-2B5736A41BF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5A87B1B-E0E1-086F-B9B5-3B2C8324CA7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71139DE-48FA-3F07-3BD0-B78CC81A244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검사를 진행한다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228B74E-801D-07DF-0523-E9CCCBF4BCBC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FEC191C-1863-2C6D-0303-D9D5C3064BC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983302-FCFA-04D1-D157-861EF9AB14A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E9540C0-E566-36FD-7BF9-4D3F3749A09F}"/>
              </a:ext>
            </a:extLst>
          </p:cNvPr>
          <p:cNvSpPr txBox="1"/>
          <p:nvPr/>
        </p:nvSpPr>
        <p:spPr>
          <a:xfrm>
            <a:off x="5519053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373C94-2474-636E-5A40-AF2B4964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0B2B1DA-AEE9-4FBC-6A57-9F9A92D68A2F}"/>
              </a:ext>
            </a:extLst>
          </p:cNvPr>
          <p:cNvSpPr/>
          <p:nvPr/>
        </p:nvSpPr>
        <p:spPr>
          <a:xfrm>
            <a:off x="5405960" y="109458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BCEEF4B5-AAC2-23BC-8E19-26B83510D72B}"/>
              </a:ext>
            </a:extLst>
          </p:cNvPr>
          <p:cNvSpPr/>
          <p:nvPr/>
        </p:nvSpPr>
        <p:spPr>
          <a:xfrm>
            <a:off x="5136468" y="22501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0AA3955C-825C-EF86-D871-5899306EB71D}"/>
              </a:ext>
            </a:extLst>
          </p:cNvPr>
          <p:cNvSpPr/>
          <p:nvPr/>
        </p:nvSpPr>
        <p:spPr>
          <a:xfrm>
            <a:off x="5182033" y="272485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45CDF9BE-6539-3715-7189-1ADF3DD6FD47}"/>
              </a:ext>
            </a:extLst>
          </p:cNvPr>
          <p:cNvSpPr/>
          <p:nvPr/>
        </p:nvSpPr>
        <p:spPr>
          <a:xfrm>
            <a:off x="5178766" y="30876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B33CDE6-F430-12A9-9767-9569E3197A4C}"/>
              </a:ext>
            </a:extLst>
          </p:cNvPr>
          <p:cNvSpPr/>
          <p:nvPr/>
        </p:nvSpPr>
        <p:spPr>
          <a:xfrm>
            <a:off x="5178766" y="34184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A73D6801-2EA5-49C2-58AC-2D14B9E5C474}"/>
              </a:ext>
            </a:extLst>
          </p:cNvPr>
          <p:cNvSpPr/>
          <p:nvPr/>
        </p:nvSpPr>
        <p:spPr>
          <a:xfrm>
            <a:off x="5178765" y="37545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6F1D3256-C174-B829-BE8E-B3F1A643E154}"/>
              </a:ext>
            </a:extLst>
          </p:cNvPr>
          <p:cNvSpPr/>
          <p:nvPr/>
        </p:nvSpPr>
        <p:spPr>
          <a:xfrm>
            <a:off x="5472314" y="464332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805FE0-A9FD-A463-AA2E-3952AEB6C9E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B09777E-D35E-8B8B-42EB-D5461750EFB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B33B9BD-4B1A-484F-02AB-26087BB5179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648E606-75F1-2487-5180-415422C409D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검사 </a:t>
            </a:r>
            <a:r>
              <a:rPr lang="ko-KR" alt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차와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검사 일시를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2~3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화행 검사 결과가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64AE9B-DB6F-A8E7-A29A-EF6BBCEBB11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C9369E8-85B8-39DB-5B25-F1611A54AF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0D17661-1AE0-714A-1CA8-A87A0FA9A5D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3FD7E74-0360-730F-4CDA-0EECA7301A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DBDCA76-6950-3A65-9061-5B3019DA9D8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3344AC7-277C-3AFB-D664-35E52AF013C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BF317A-DA44-0A17-228E-B9E9F3F17D5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9873EC0-BDC6-49EF-3FD4-5825ACB7D1C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9A9C27-09EE-D6E2-A25E-0A1BACCEE38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D6CC5D8-DAD0-569D-1129-49D74A9C802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795BC4E-4AC6-7EA4-0EFD-3F8E58EE3C0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4173219-3247-7272-2345-70ACB9BF691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1535357-EFC7-4BB2-CBAA-621401DDA86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6D9EA8B7-D414-850F-BAB2-7DC9206D06D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2D4322C-F224-00ED-6A97-2E013768739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7626739-B566-3321-478F-0E08482024D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화행 검사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177EA75-2B0D-2F8F-31B9-93085531AC6F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17673F8-5B7C-11DC-CE52-2350C3277F8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98E8D08-0A7C-68E2-F63C-61FA6E858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68E10D-354E-3F55-2595-58B68D8DFA9B}"/>
              </a:ext>
            </a:extLst>
          </p:cNvPr>
          <p:cNvSpPr txBox="1"/>
          <p:nvPr/>
        </p:nvSpPr>
        <p:spPr>
          <a:xfrm>
            <a:off x="5001819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C1242C-9904-DCD9-D29B-227BFE105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20" y="607027"/>
            <a:ext cx="2008454" cy="4471200"/>
          </a:xfrm>
          <a:prstGeom prst="rect">
            <a:avLst/>
          </a:prstGeom>
        </p:spPr>
      </p:pic>
      <p:pic>
        <p:nvPicPr>
          <p:cNvPr id="31" name="그림 3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A5B3FA-4175-0DCB-68B1-CA28F6816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59" y="607026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A8B467FD-A11A-842A-B195-9F278600DD9F}"/>
              </a:ext>
            </a:extLst>
          </p:cNvPr>
          <p:cNvSpPr/>
          <p:nvPr/>
        </p:nvSpPr>
        <p:spPr>
          <a:xfrm>
            <a:off x="4329982" y="12065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220FF14C-7995-2881-5CD9-E21E63A201B7}"/>
              </a:ext>
            </a:extLst>
          </p:cNvPr>
          <p:cNvSpPr/>
          <p:nvPr/>
        </p:nvSpPr>
        <p:spPr>
          <a:xfrm>
            <a:off x="4441945" y="156285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9DF8A773-D2F5-F1D5-E16B-602E444B6C7A}"/>
              </a:ext>
            </a:extLst>
          </p:cNvPr>
          <p:cNvSpPr/>
          <p:nvPr/>
        </p:nvSpPr>
        <p:spPr>
          <a:xfrm>
            <a:off x="6324598" y="19852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F434CC91-8A20-33B4-F1E4-2F0441304184}"/>
              </a:ext>
            </a:extLst>
          </p:cNvPr>
          <p:cNvSpPr/>
          <p:nvPr/>
        </p:nvSpPr>
        <p:spPr>
          <a:xfrm>
            <a:off x="6473822" y="45313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D6E0-8C5F-084B-AC6C-778D4065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10A01C75-3F4F-824B-4F76-4F18EAA1EFC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6DA5681-CA5A-B7A3-DF79-F9E0A66A5A7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62E54AC-CCBA-F22C-6582-7363A1845E7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B75616B-8637-45D3-783C-1C92142ECE7F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워크북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워크북으로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0CE219-6CA6-17BB-B7A9-412D4017FA1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1CBCBCE-64E3-77F5-F6F3-82701F7758D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F25E54-BF04-B58D-9E65-08AC997AEC6E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1C72BD-DA59-FFEA-AADD-7FAB0B8567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C9BF2D4-93D3-2BF0-2A89-ADCB8D0129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027473E-0113-D236-1175-0BC0AB200C5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5E538C2-A3F8-00B6-4D0D-408198E62A9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2BC3355-5A1B-A752-62B6-B17FC311C2F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6DF9BDF-96F6-1F23-7D29-BCE25D2DCCC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D27B3FC-2953-15F4-4068-535D1A3BA0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1FA0B015-4145-E8A1-8901-53EC9E3B964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2DC109D-4C56-2F45-641C-F02D2505FF7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9B28C8DD-8EFB-BA13-52DA-22EA0008343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017BB45-25F7-AF35-3CB4-76D8C9E2079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86E2CCD-DF7A-42DA-8205-D32A69AE4D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3293A880-A581-CFB6-7E4F-8C5467D744D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3A5C993-8982-8EF0-519A-28C94274FC3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75F4248-7221-03C9-5A07-1AF5CE5C01EE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604C43A-6319-8CFF-53B9-6CA945EEE43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>
                  <a:solidFill>
                    <a:srgbClr val="FFFFFF"/>
                  </a:solidFill>
                  <a:latin typeface="Calibri"/>
                  <a:ea typeface="맑은 고딕" pitchFamily="34"/>
                </a:rPr>
                <a:t>워크북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1422673A-EBB7-276D-ED05-81721739844E}"/>
              </a:ext>
            </a:extLst>
          </p:cNvPr>
          <p:cNvSpPr txBox="1"/>
          <p:nvPr/>
        </p:nvSpPr>
        <p:spPr>
          <a:xfrm>
            <a:off x="5168068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119DFF-0503-71B4-811D-458747AD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0B1E568-0820-6E89-D880-52F71E600C32}"/>
              </a:ext>
            </a:extLst>
          </p:cNvPr>
          <p:cNvSpPr/>
          <p:nvPr/>
        </p:nvSpPr>
        <p:spPr>
          <a:xfrm>
            <a:off x="6613499" y="9049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2FE2908-62E7-7537-8560-A4B2C092BE5F}"/>
              </a:ext>
            </a:extLst>
          </p:cNvPr>
          <p:cNvSpPr/>
          <p:nvPr/>
        </p:nvSpPr>
        <p:spPr>
          <a:xfrm>
            <a:off x="5629887" y="40828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1B8CA6B-BC9A-AF1D-3081-59799227059F}"/>
              </a:ext>
            </a:extLst>
          </p:cNvPr>
          <p:cNvSpPr/>
          <p:nvPr/>
        </p:nvSpPr>
        <p:spPr>
          <a:xfrm>
            <a:off x="5629887" y="16761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492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7" cy="26763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276720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 dirty="0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spc="0" dirty="0">
                          <a:solidFill>
                            <a:schemeClr val="tx1"/>
                          </a:solidFill>
                        </a:rPr>
                        <a:t>2025.08.19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화면 설계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차 배포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채민호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구하정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1E9222-2BC1-455D-266A-5B1BDF533CA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E14CB5E-0767-F2BA-DC8F-DE958BBD624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A12D0D-9D1A-61B9-79A5-4BE35632070D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DF5D635-A41F-56C3-4B75-B27F10B126FE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워크북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A33A472-7BEC-8861-F682-303ECC8B1A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F53F134-89ED-878F-14AF-7623C54FF66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D47AA32-0EDA-B046-CD93-3AD72056C6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6F5BE06-A565-2875-8E5D-EDACEDF5655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ADCC7D9-9580-07F2-1830-B715F22D32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B04F692-6659-6D88-48DF-14BF92AF4D6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D2F34DA-8DF2-AD0D-0916-1031A5EA541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F56CFFF-FD58-92AA-AA48-FC34DF05876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6111C63-9F65-7948-C909-66FE170E62A8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5E81856B-B642-1E2D-5F00-3F01BF8DF49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A97144F1-200F-ACE5-30A6-1BD44CF1F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11B6B5D-301A-71BA-7BFB-6933980B2CD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D87F189-2482-A82B-0935-9D3A0158B44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CFE1929-F676-0FD0-C0BF-50E7B4EC2A05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81A681C-568B-30C0-3212-A51DB257EC0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1D10C0-D67B-88BD-8AA6-706FB2D888D4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워크북을 풀이한다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51CB8D9-02F9-8E47-7C06-97F3028A588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0CAA17F-BB52-CC07-EA9B-F13C59CECED9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ECD6389-EF2A-BA57-8C3F-CDD4E47941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3AF7FDA-4EFB-09AE-D151-034312A678E5}"/>
              </a:ext>
            </a:extLst>
          </p:cNvPr>
          <p:cNvSpPr txBox="1"/>
          <p:nvPr/>
        </p:nvSpPr>
        <p:spPr>
          <a:xfrm>
            <a:off x="5417452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4ADBFF-9EFB-DBD5-6FA2-CF3D916B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F1BC2014-7D1E-0982-106F-D700A3EF5C6A}"/>
              </a:ext>
            </a:extLst>
          </p:cNvPr>
          <p:cNvSpPr/>
          <p:nvPr/>
        </p:nvSpPr>
        <p:spPr>
          <a:xfrm>
            <a:off x="5195871" y="143313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8E5CB495-7036-FBE4-6AFA-1161BCFAC769}"/>
              </a:ext>
            </a:extLst>
          </p:cNvPr>
          <p:cNvSpPr/>
          <p:nvPr/>
        </p:nvSpPr>
        <p:spPr>
          <a:xfrm>
            <a:off x="543911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4614EA24-BAC5-2104-1234-A3C9C24D5AE1}"/>
              </a:ext>
            </a:extLst>
          </p:cNvPr>
          <p:cNvSpPr/>
          <p:nvPr/>
        </p:nvSpPr>
        <p:spPr>
          <a:xfrm>
            <a:off x="6363958" y="18146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37BB79FB-5C42-50C5-1A53-B28AF7C705DA}"/>
              </a:ext>
            </a:extLst>
          </p:cNvPr>
          <p:cNvSpPr/>
          <p:nvPr/>
        </p:nvSpPr>
        <p:spPr>
          <a:xfrm>
            <a:off x="5439113" y="27301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B1129681-6997-8312-659F-FE8539F31FDF}"/>
              </a:ext>
            </a:extLst>
          </p:cNvPr>
          <p:cNvSpPr/>
          <p:nvPr/>
        </p:nvSpPr>
        <p:spPr>
          <a:xfrm>
            <a:off x="6363958" y="273011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0D72DF15-EA71-04B7-5F55-36B393A92F8A}"/>
              </a:ext>
            </a:extLst>
          </p:cNvPr>
          <p:cNvSpPr/>
          <p:nvPr/>
        </p:nvSpPr>
        <p:spPr>
          <a:xfrm>
            <a:off x="5517923" y="46114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EAB2001-C8D1-668A-E984-BDD8D4EF15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CF6C8A7-7240-C017-2783-8A4542D4D47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96D3E86-C26A-CDAE-901B-E077F2B9336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958F400-05B3-A34D-E822-26153341CAF7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워크북 풀이 결과를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2~9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각 문제에 대한 결과를 나타내고 클릭 시 해당 문제를 다시 풀어 볼 수 있다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29F1925-1B0D-5196-6334-26BF8DB0D1B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C364202-4AAF-28F1-327E-495E42B73E5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E96A8B4-74E6-5D98-FEBD-6D1261EE14F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3EFDB62-229E-56B0-1220-0B80D84A146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B03791A-73E0-B50C-D5AE-2FE64BE8D91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FE090C9-0C65-4EFB-7281-6AD4A3531480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052837A-A62C-36C1-6B7C-6F0BEF277470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2567BD8-3FB2-8369-7401-58C497D30F28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CF510EC-BC6C-3EF5-279B-2A196AD2637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63EBD70-A25B-9897-21AA-75F3B64C1854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EFA31D8-D3D4-F310-6B51-C0E9BE2F07F5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51599A0-980F-666B-6773-430D0D93E3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8333C4E-4D3F-663E-0BE3-FB2DCC8AA18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586B0C59-66F6-0AA9-99FB-D01F421D866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874FECB-F55C-8181-B951-418376583A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11AEFA-1388-181F-ACA5-6E1A35EAFE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워크북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8B95CC-5470-18DB-87FE-46ED1096F525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BA906E0-E079-E686-8982-D9A072ECCEA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781BE8C-BF8C-5FE6-B74B-53F0ECE17C4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워크북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1F9FC97-C007-A3AE-14EE-46C51137400C}"/>
              </a:ext>
            </a:extLst>
          </p:cNvPr>
          <p:cNvSpPr txBox="1"/>
          <p:nvPr/>
        </p:nvSpPr>
        <p:spPr>
          <a:xfrm>
            <a:off x="5158832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7A92C8-4111-C394-0FAA-F7DDA201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56B61CC-D50B-6A4D-BA20-083676221A4C}"/>
              </a:ext>
            </a:extLst>
          </p:cNvPr>
          <p:cNvSpPr/>
          <p:nvPr/>
        </p:nvSpPr>
        <p:spPr>
          <a:xfrm>
            <a:off x="5248431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437DFA06-7048-94DA-32DA-AE33E04C742E}"/>
              </a:ext>
            </a:extLst>
          </p:cNvPr>
          <p:cNvSpPr/>
          <p:nvPr/>
        </p:nvSpPr>
        <p:spPr>
          <a:xfrm>
            <a:off x="5248430" y="194303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20B75713-3D9C-D57E-E32B-0BF7B0049649}"/>
              </a:ext>
            </a:extLst>
          </p:cNvPr>
          <p:cNvSpPr/>
          <p:nvPr/>
        </p:nvSpPr>
        <p:spPr>
          <a:xfrm>
            <a:off x="5240524" y="23316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680C8853-E875-69A5-0F07-1E1F138C42B6}"/>
              </a:ext>
            </a:extLst>
          </p:cNvPr>
          <p:cNvSpPr/>
          <p:nvPr/>
        </p:nvSpPr>
        <p:spPr>
          <a:xfrm>
            <a:off x="5246661" y="26972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9CBE9522-3D4E-DB2E-7E9A-B23485A12299}"/>
              </a:ext>
            </a:extLst>
          </p:cNvPr>
          <p:cNvSpPr/>
          <p:nvPr/>
        </p:nvSpPr>
        <p:spPr>
          <a:xfrm>
            <a:off x="5238755" y="308587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BCCA9CCD-DFA8-B950-0DA2-7C03C578AAC1}"/>
              </a:ext>
            </a:extLst>
          </p:cNvPr>
          <p:cNvSpPr/>
          <p:nvPr/>
        </p:nvSpPr>
        <p:spPr>
          <a:xfrm>
            <a:off x="5248430" y="342900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F8C97435-5510-8168-2F87-287165CE81FF}"/>
              </a:ext>
            </a:extLst>
          </p:cNvPr>
          <p:cNvSpPr/>
          <p:nvPr/>
        </p:nvSpPr>
        <p:spPr>
          <a:xfrm>
            <a:off x="5240524" y="38176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F66ED15A-AF2F-DDBF-AD16-EB6F4840DB05}"/>
              </a:ext>
            </a:extLst>
          </p:cNvPr>
          <p:cNvSpPr/>
          <p:nvPr/>
        </p:nvSpPr>
        <p:spPr>
          <a:xfrm>
            <a:off x="5246661" y="418322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F566C1BF-52C5-74D8-5203-28C08879E98A}"/>
              </a:ext>
            </a:extLst>
          </p:cNvPr>
          <p:cNvSpPr/>
          <p:nvPr/>
        </p:nvSpPr>
        <p:spPr>
          <a:xfrm>
            <a:off x="5238755" y="45718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8AF5B1D-5FE3-2C6D-CD05-D396865400F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E504CF4-C230-5DE4-1138-A13BD9DEA3B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64961CB-3C7B-9357-0F3E-4305B50FCEF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92F1537-569A-94FC-01C9-79155C491B79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연극 하기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5435C8E-630A-7E58-D791-BFCCA0A8967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9E61AC8-DEAB-46DF-1376-BA2BDD096F3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D6C4664-308E-0B53-EB75-8CCF5FB899FF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D2454AE-0C0C-71A8-1123-436708DE80CB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7A0FA9B-DCBA-0F5C-32DC-11D7EAF960D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8BE80E5-A875-422A-9AFB-21D76BA233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FFE436-947A-CC32-2065-16C749AFF4E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EE6D169-A33D-1C95-E2AC-440B96FFD38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0487261-62F1-145E-63B8-AE16967AE65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534D6F5-02EB-DF2D-669A-58CDDA4D95E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42475D9-FF0D-4612-DC26-9A79826AD3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9FB336D-B618-56E5-0288-46B0E371F89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E58828F-8049-069A-36FD-D369D7967D6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034319E-9D50-025C-DD6D-71AAC528FF1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5D0C061-130C-66C2-E3C2-0A0C73990D5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ACB320B-923D-2B47-D603-969CB68F836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녹음할 동화 지문을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2B9B1F1-0BFA-E362-D76E-42006C7E3C4F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37E002C-47EA-491E-DE72-1D0672F69FE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DF6D0E1-DC75-20A0-D133-9A335746F41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083B075-0D4D-E3D7-19F6-9BB13C8EDCAB}"/>
              </a:ext>
            </a:extLst>
          </p:cNvPr>
          <p:cNvSpPr txBox="1"/>
          <p:nvPr/>
        </p:nvSpPr>
        <p:spPr>
          <a:xfrm>
            <a:off x="5260437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연극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35392E-4DAC-57D1-68CC-55C1232D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4D59BF71-58E3-D4FA-401E-131F3D606A24}"/>
              </a:ext>
            </a:extLst>
          </p:cNvPr>
          <p:cNvSpPr/>
          <p:nvPr/>
        </p:nvSpPr>
        <p:spPr>
          <a:xfrm>
            <a:off x="5248431" y="203184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66CB63F2-0AA1-32F8-0A66-C4B406D29C1E}"/>
              </a:ext>
            </a:extLst>
          </p:cNvPr>
          <p:cNvSpPr/>
          <p:nvPr/>
        </p:nvSpPr>
        <p:spPr>
          <a:xfrm>
            <a:off x="5246663" y="25009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96A49329-F8EE-0E69-D209-EB262724D3AE}"/>
              </a:ext>
            </a:extLst>
          </p:cNvPr>
          <p:cNvSpPr/>
          <p:nvPr/>
        </p:nvSpPr>
        <p:spPr>
          <a:xfrm>
            <a:off x="5248431" y="29700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854D5573-A27A-CD75-DC09-3C2071ADCDED}"/>
              </a:ext>
            </a:extLst>
          </p:cNvPr>
          <p:cNvSpPr/>
          <p:nvPr/>
        </p:nvSpPr>
        <p:spPr>
          <a:xfrm>
            <a:off x="5246663" y="343910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92F4CE5-9D6F-7AC1-BC5C-79B102A45578}"/>
              </a:ext>
            </a:extLst>
          </p:cNvPr>
          <p:cNvSpPr/>
          <p:nvPr/>
        </p:nvSpPr>
        <p:spPr>
          <a:xfrm>
            <a:off x="5248431" y="38457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3C55178-2D06-AA77-398F-93CD96787CB1}"/>
              </a:ext>
            </a:extLst>
          </p:cNvPr>
          <p:cNvSpPr/>
          <p:nvPr/>
        </p:nvSpPr>
        <p:spPr>
          <a:xfrm>
            <a:off x="5250199" y="431479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AFDC4800-B53E-2C0D-1A26-1DF80A2F3340}"/>
              </a:ext>
            </a:extLst>
          </p:cNvPr>
          <p:cNvSpPr/>
          <p:nvPr/>
        </p:nvSpPr>
        <p:spPr>
          <a:xfrm>
            <a:off x="5248431" y="478388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08D2D3-5E66-28B0-0952-03395556C93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3D783FA-D0F9-01DE-3E46-C29E028565A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B5564CA-82D8-7FF6-6D4A-E0379C139FE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50B6531-680B-5F2D-0D05-918644B8C561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녹음 할 동화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시작되고 한번 더 클릭 시 녹음이 정지 되고 동화 연극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녹음한 내용을 들을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9985C5C-81D7-322C-50E8-53BB3081609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99A4BC7-0E6A-2A4B-309A-99AA3083735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35AE0F3-A259-A658-FD1B-7F05E8FECF1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3DE62C3-4D4E-EF1E-7F17-79CE9DF6BD4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67D085-A393-2154-41CF-F510CD225DC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483E0D9-9F52-2B38-E6A3-96844BAEA1DF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71B7E9D3-A999-B835-50F1-C1B64CEE510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</a:t>
              </a:r>
              <a:r>
                <a:rPr lang="ko-KR" altLang="en-US" sz="1200">
                  <a:solidFill>
                    <a:srgbClr val="FFFFFF"/>
                  </a:solidFill>
                  <a:latin typeface="Calibri"/>
                  <a:ea typeface="맑은 고딕" pitchFamily="34"/>
                </a:rPr>
                <a:t>하기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B982916-AA08-EEE6-18B6-5D21978D8D3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A208EBB-D634-787B-0A1D-8815964E6D5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010F7F4-AB68-2FE6-504E-B0856FD92A6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44CB0C7-1EAC-F297-7708-EE38DE2F7EB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EB4056B-F2F8-1672-40FB-438E505BBDA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B6ACA6F-B7EE-E929-A1B5-EEEF46412E6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2F06DE5-C139-77E1-EF53-1E64BABD8DA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F63419-2D1A-42BC-9D60-4C41E751F23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4F3800-B3B8-6501-869D-15F40A52709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지문을 녹음한다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69238A5-49C7-5669-2CFB-5CA05AC366A9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39D1C54-9593-409F-8B85-E1A8E29997D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D682A2-F589-A010-43BF-89FE4EDB1E9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하기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65579CF-BF29-0019-8377-D7ABA03595D6}"/>
              </a:ext>
            </a:extLst>
          </p:cNvPr>
          <p:cNvSpPr txBox="1"/>
          <p:nvPr/>
        </p:nvSpPr>
        <p:spPr>
          <a:xfrm>
            <a:off x="5269668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연극 하기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EC4E0-9646-E7D1-6484-17930B52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99E09E2B-895A-5DAD-EC7B-02692F53CFA9}"/>
              </a:ext>
            </a:extLst>
          </p:cNvPr>
          <p:cNvSpPr/>
          <p:nvPr/>
        </p:nvSpPr>
        <p:spPr>
          <a:xfrm>
            <a:off x="5405960" y="16761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D280769F-4D0E-6822-DEAF-16035A207AED}"/>
              </a:ext>
            </a:extLst>
          </p:cNvPr>
          <p:cNvSpPr/>
          <p:nvPr/>
        </p:nvSpPr>
        <p:spPr>
          <a:xfrm>
            <a:off x="5816111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15545894-01D4-CA7C-B84D-8DA59C6F63E6}"/>
              </a:ext>
            </a:extLst>
          </p:cNvPr>
          <p:cNvSpPr/>
          <p:nvPr/>
        </p:nvSpPr>
        <p:spPr>
          <a:xfrm>
            <a:off x="5698974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831CE2D-CA1B-1DEE-3FD3-592F37E254A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06AF3D4-9F64-0B54-2E2E-FCB394E068B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58304EB-CE3F-CE25-4308-615B8B9EABA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1885DD9-209B-3695-C4DC-96DE04D9190C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84534BD-7806-0787-658B-7C163B0BE14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62DA204-735D-777B-AEBE-B5916AF1F60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2E3E655-9BFB-817A-AE68-FCEAD511B6AC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8BF7EF-6E67-E90E-7BE0-F09A0B8F3C2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F272A0E-9B09-CF3F-EADF-5183B592B95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17DD22-FA78-3655-EFD1-408EED87ED08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CA30F6-A013-434C-BF2D-16A5FBFBD0A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</a:t>
              </a: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8525276-31AA-E05F-03C7-360ABE542E0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46E7A7-36E9-C459-8C48-E2EC1370DBE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96927-95FD-A254-981C-849CC139C4F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E946632-9B7E-CF34-BB99-B4F4B0AD697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1547BE4-91C6-CBEB-2CA8-C7B924BB103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802EEBE-BFA2-DADB-932D-8C7D682E7C2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B8017F-D36C-E727-F1D1-73F8EDCBF0BB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8872DC5-45C2-B1EE-5D51-402BBBD322B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84CA0E-C2BE-BB51-9A41-4B48B833C0A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342399-8EE3-B78A-EF3C-98CB4CCA150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6725169-4864-6A15-5785-C635009F68DE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1774D7A-F8E2-E2D3-C106-C70CE485BCC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4489AFB-01F2-4855-A7AA-6920921C953A}"/>
              </a:ext>
            </a:extLst>
          </p:cNvPr>
          <p:cNvSpPr txBox="1"/>
          <p:nvPr/>
        </p:nvSpPr>
        <p:spPr>
          <a:xfrm>
            <a:off x="5260436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D764B0-72A0-6971-FB88-DDFB9708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86B8D3B-07C0-6016-EC04-FA0C86BA5D52}"/>
              </a:ext>
            </a:extLst>
          </p:cNvPr>
          <p:cNvSpPr/>
          <p:nvPr/>
        </p:nvSpPr>
        <p:spPr>
          <a:xfrm>
            <a:off x="5517923" y="14877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99C36C2F-8CCB-BB3C-FBD3-6129907589E8}"/>
              </a:ext>
            </a:extLst>
          </p:cNvPr>
          <p:cNvSpPr/>
          <p:nvPr/>
        </p:nvSpPr>
        <p:spPr>
          <a:xfrm>
            <a:off x="6443385" y="14877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3736F58F-4CFB-381B-B42A-B76F62D4A2B7}"/>
              </a:ext>
            </a:extLst>
          </p:cNvPr>
          <p:cNvSpPr/>
          <p:nvPr/>
        </p:nvSpPr>
        <p:spPr>
          <a:xfrm>
            <a:off x="5483726" y="23213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AE42083-3D2B-0FCC-ECD1-52E076092130}"/>
              </a:ext>
            </a:extLst>
          </p:cNvPr>
          <p:cNvSpPr/>
          <p:nvPr/>
        </p:nvSpPr>
        <p:spPr>
          <a:xfrm>
            <a:off x="6409188" y="23213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B376FE3A-4F1B-1F51-332C-351AD210A6CB}"/>
              </a:ext>
            </a:extLst>
          </p:cNvPr>
          <p:cNvSpPr/>
          <p:nvPr/>
        </p:nvSpPr>
        <p:spPr>
          <a:xfrm>
            <a:off x="5483726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D957154-2CD5-318F-873E-72924E5BCFD0}"/>
              </a:ext>
            </a:extLst>
          </p:cNvPr>
          <p:cNvSpPr/>
          <p:nvPr/>
        </p:nvSpPr>
        <p:spPr>
          <a:xfrm>
            <a:off x="6409188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1963FD2B-05D0-8264-F9DC-56F9528891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C652BF2-1B7B-16D2-6E01-7E503548A6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E647152-1FA9-08FC-E582-B0589C4F24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9D23DCE-E255-8513-1855-182733C5D1D1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문제 풀이로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9697ABF-7617-16D7-D731-576BB95E00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59308EE-C4A5-F920-3D94-08DABEF3893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37520E-81E4-0E64-B7F8-F48EBFC50CEE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1FF1E72-F212-5A04-9AD9-0524F75F6B6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1464352-06DB-35F8-0E53-8C8EDC23A8B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ECE84AB-F796-BCFD-56D4-A240694F82F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8A0D17D-C0B4-833F-EB0E-5B5A3D25A28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F9E81F79-81EA-5144-B5E1-5C0E3617B13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77B8A0E-7BF5-2FCD-EFF0-04AF4795B46C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8AA7C4B-117A-881C-CDE1-D1DCF2DA6AD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336334-C6EE-D4BB-DEE6-93CA3CB86BA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59924C4-4391-2DBD-CFAE-6626D07FA86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CE16614-C0A0-9697-B9CA-8F63B9991FA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D34517-55D8-7C92-FF78-22DBA157032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C79BF26-7D6F-03CC-920A-32D8BC3188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81125AC4-6861-C328-BC33-03715295DD0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두뇌단련에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D20264-70C0-7D4F-CE79-5CB6706C90B0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03799D2-DE13-E5FE-3882-0B4D750A3CF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52ED98-9B6E-3D67-7C4E-3713529EACE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E0E8A13-1BD7-A51B-9BFD-ADCFAA710E87}"/>
              </a:ext>
            </a:extLst>
          </p:cNvPr>
          <p:cNvSpPr txBox="1"/>
          <p:nvPr/>
        </p:nvSpPr>
        <p:spPr>
          <a:xfrm>
            <a:off x="5269670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07F36E-5478-A603-7E7E-CB287E0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00C4B712-2B33-B857-338B-E33297AD768C}"/>
              </a:ext>
            </a:extLst>
          </p:cNvPr>
          <p:cNvSpPr/>
          <p:nvPr/>
        </p:nvSpPr>
        <p:spPr>
          <a:xfrm>
            <a:off x="5452369" y="28296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9C2CBCD7-68B0-6677-ABC9-98659ADEEF7C}"/>
              </a:ext>
            </a:extLst>
          </p:cNvPr>
          <p:cNvSpPr/>
          <p:nvPr/>
        </p:nvSpPr>
        <p:spPr>
          <a:xfrm>
            <a:off x="5629887" y="45615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4A81BE-CE95-6138-AD93-2A46D73DC1D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F42E9B4-5BF9-C0D5-1FF4-D06393826B3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5F88907-3CEB-879D-30F1-1C7DE05778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9244D1-A3E2-5669-939D-BB39ED158A5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117944A-C7FD-2987-DF67-C4ABDCFB01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E6A6DFF-FE79-E61D-AFD6-72602EAD17C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70A451E-96A4-9DF2-D334-26BEDEAE91D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5171AD2-ABDC-27E4-CB38-8816AB77A26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E3DE23C-3294-E83C-3C42-214D595C1233}"/>
              </a:ext>
            </a:extLst>
          </p:cNvPr>
          <p:cNvGrpSpPr/>
          <p:nvPr/>
        </p:nvGrpSpPr>
        <p:grpSpPr>
          <a:xfrm>
            <a:off x="286051" y="1324997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B9E614A-6D55-8533-488A-354F6600F4D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83F2459-218A-DD1D-FA06-1AB279C2580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CE1C938-0C9E-62FE-B5F6-F5D1F351B3F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7249B9D-9A35-F24B-DCEE-A0DE096C06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80F704A-A1AC-6ED1-DCCE-27E513F7CF35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7D836F9-AD21-35DD-7CAC-7D2EC05E9C2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8C514A9-199D-6452-483C-CD77E08CC3B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FB38637-238E-AA8F-A670-611ADE5AA8C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8F61460-7CD4-D010-A642-EE1A5A6DF7BF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CC1A9B1-27D4-5B8B-C39E-60F8A3E00A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D0D02FD-354F-C457-EDBD-7946FBA70C1F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1C9BE2-2EFC-DAFF-7BE1-E00CA8E88CB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A695830-6C89-F6F2-5771-91048972AE14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4C3550-5961-2080-6F62-5EBEF51372B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1E5FD6C2-521E-AD47-CC03-91B1D9FA728F}"/>
              </a:ext>
            </a:extLst>
          </p:cNvPr>
          <p:cNvSpPr txBox="1"/>
          <p:nvPr/>
        </p:nvSpPr>
        <p:spPr>
          <a:xfrm>
            <a:off x="4983346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문제 풀이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과일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E7458-DCDF-E6CF-7BB8-EB247AC4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BDA410E-93A3-8710-7557-7F1986088CC6}"/>
              </a:ext>
            </a:extLst>
          </p:cNvPr>
          <p:cNvSpPr/>
          <p:nvPr/>
        </p:nvSpPr>
        <p:spPr>
          <a:xfrm>
            <a:off x="5360400" y="16290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C0246B13-EECD-093B-8230-137D3F16F5B7}"/>
              </a:ext>
            </a:extLst>
          </p:cNvPr>
          <p:cNvSpPr/>
          <p:nvPr/>
        </p:nvSpPr>
        <p:spPr>
          <a:xfrm>
            <a:off x="5584327" y="20022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22D3068-3936-27BB-CC46-EE02D3CC2CF3}"/>
              </a:ext>
            </a:extLst>
          </p:cNvPr>
          <p:cNvSpPr/>
          <p:nvPr/>
        </p:nvSpPr>
        <p:spPr>
          <a:xfrm>
            <a:off x="6336023" y="200224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72AD573-991D-F879-4129-CC2935944A8C}"/>
              </a:ext>
            </a:extLst>
          </p:cNvPr>
          <p:cNvSpPr/>
          <p:nvPr/>
        </p:nvSpPr>
        <p:spPr>
          <a:xfrm>
            <a:off x="5584327" y="2936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5C896EE5-F8D6-5742-25C2-EF32BA16B8CD}"/>
              </a:ext>
            </a:extLst>
          </p:cNvPr>
          <p:cNvSpPr/>
          <p:nvPr/>
        </p:nvSpPr>
        <p:spPr>
          <a:xfrm>
            <a:off x="6336023" y="293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383BAF17-0EA6-DFC0-AC3C-25C82819640E}"/>
              </a:ext>
            </a:extLst>
          </p:cNvPr>
          <p:cNvSpPr/>
          <p:nvPr/>
        </p:nvSpPr>
        <p:spPr>
          <a:xfrm>
            <a:off x="5472363" y="46114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79C862F7-E715-1667-8F1A-74562FBD6FA6}"/>
              </a:ext>
            </a:extLst>
          </p:cNvPr>
          <p:cNvSpPr/>
          <p:nvPr/>
        </p:nvSpPr>
        <p:spPr>
          <a:xfrm>
            <a:off x="6224059" y="461141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3A4C-5A7C-6F73-9E67-7ED88415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전자제품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421921-8738-34D8-F9B2-B090DE69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80017381-926D-1356-950D-71799D02E83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D0496FA-7DDF-38E2-56ED-4DBBEDDB8AE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1178D6A-1E5E-0702-6155-5F34BD975ED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25D202C-5332-4BF4-FF4D-EB4BFC1C9FE5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활동 결과를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해당 문제로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메인으로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문제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01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E81EB91-B27D-FCDE-0EAC-8D4C8D83E2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9F88D5DA-C764-FBBE-5EB2-0AA0529E360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65F586-2164-FCDA-5468-AE04EA90783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F3E88AA-AF01-5691-D075-821689CA1E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AC30C08-878B-BB52-F79E-C97A577AD6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E6D796D-30E9-C21A-6EC6-FD9949C5FB1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8146D34-38D8-B73F-F093-CA5F77F8FDA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CC96F43-64B3-8FD7-BF3B-905451BA5EB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3D17B5A-5081-CAA5-FC27-2F677ECB589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82652E-9BDA-D625-7146-F15D6638DC1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93006EB-739A-72B9-E538-4AA225B4373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19A04-C738-34E5-3F17-411BFF6D751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AA0055A-D763-979E-F490-F4044212E33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52DEABB-A4A1-1DF2-FE91-0F9F8F7E5AF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CA88DBD-73FB-79DB-E4B2-4A56B0D3DB91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3F7A030E-0191-ACF3-DD81-EB7D37BCB024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4761278-548A-6A7D-08C6-1E4A721103A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7F32C83-BB3A-D51B-EF17-AA6C5285F4E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BF0C11B-AA6B-62D6-9BE3-87E6534026B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1A791C5-E785-61E2-3B47-3D588A056D59}"/>
              </a:ext>
            </a:extLst>
          </p:cNvPr>
          <p:cNvSpPr txBox="1"/>
          <p:nvPr/>
        </p:nvSpPr>
        <p:spPr>
          <a:xfrm>
            <a:off x="5241958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두뇌 단련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97DFD67-2E77-1322-A15B-4DC344443782}"/>
              </a:ext>
            </a:extLst>
          </p:cNvPr>
          <p:cNvSpPr/>
          <p:nvPr/>
        </p:nvSpPr>
        <p:spPr>
          <a:xfrm>
            <a:off x="5248436" y="142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EC39C31-3804-6161-2AE0-FD4A3BFE9C8A}"/>
              </a:ext>
            </a:extLst>
          </p:cNvPr>
          <p:cNvSpPr/>
          <p:nvPr/>
        </p:nvSpPr>
        <p:spPr>
          <a:xfrm>
            <a:off x="5339429" y="21104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5F27D538-3F7F-A8C0-5E3D-82662B474C5D}"/>
              </a:ext>
            </a:extLst>
          </p:cNvPr>
          <p:cNvSpPr/>
          <p:nvPr/>
        </p:nvSpPr>
        <p:spPr>
          <a:xfrm>
            <a:off x="5339428" y="25009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8461F7C5-55A5-BEBF-4CFC-9EB152EC5B93}"/>
              </a:ext>
            </a:extLst>
          </p:cNvPr>
          <p:cNvSpPr/>
          <p:nvPr/>
        </p:nvSpPr>
        <p:spPr>
          <a:xfrm>
            <a:off x="5335629" y="294210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240B6F1E-62AF-4455-BB83-2F4D3D84DD82}"/>
              </a:ext>
            </a:extLst>
          </p:cNvPr>
          <p:cNvSpPr/>
          <p:nvPr/>
        </p:nvSpPr>
        <p:spPr>
          <a:xfrm>
            <a:off x="5335628" y="331703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009B68E8-0EE0-38E6-19A5-6AE68DE5FDE9}"/>
              </a:ext>
            </a:extLst>
          </p:cNvPr>
          <p:cNvSpPr/>
          <p:nvPr/>
        </p:nvSpPr>
        <p:spPr>
          <a:xfrm>
            <a:off x="5335628" y="370422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463FF0A5-D701-D5AD-79F9-125CCD1E410E}"/>
              </a:ext>
            </a:extLst>
          </p:cNvPr>
          <p:cNvSpPr/>
          <p:nvPr/>
        </p:nvSpPr>
        <p:spPr>
          <a:xfrm>
            <a:off x="5248436" y="43753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D760AD4C-678C-F5DE-7DE5-BD8D7D2FAFFC}"/>
              </a:ext>
            </a:extLst>
          </p:cNvPr>
          <p:cNvSpPr/>
          <p:nvPr/>
        </p:nvSpPr>
        <p:spPr>
          <a:xfrm>
            <a:off x="5246562" y="470612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2828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8BA64-6FCA-8F2D-93AD-676E477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6D7BE5-96A1-19CF-0494-F0F242C67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4" y="594000"/>
            <a:ext cx="2008454" cy="4471200"/>
          </a:xfrm>
          <a:prstGeom prst="rect">
            <a:avLst/>
          </a:prstGeom>
        </p:spPr>
      </p:pic>
      <p:pic>
        <p:nvPicPr>
          <p:cNvPr id="32" name="그림 3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95A240-6031-1CD2-F9E5-2309B0EE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35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303A288F-3CF7-4294-B22A-2584410A0F6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7CCBB86-8322-1937-996C-84A3F399A44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0752D04-22BD-CCA5-CC09-3E7AD5F03285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6C60033-D0F9-3323-E6EA-285B3895814B}"/>
              </a:ext>
            </a:extLst>
          </p:cNvPr>
          <p:cNvSpPr txBox="1"/>
          <p:nvPr/>
        </p:nvSpPr>
        <p:spPr>
          <a:xfrm>
            <a:off x="3020034" y="5781723"/>
            <a:ext cx="6687848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로그인으로 이동하고 로그인 시 클릭 시 로그아웃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 검사 결과 이력으로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검사 이력이 나오고 인지 검사 이력이 없을 시 인지 검사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검사 결과이력으로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이력이 나오고 동화 검사 이력이 없을 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308D1FA-6416-3E05-045F-30414A54994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CCCFD4D-330C-CFB2-7F83-E657C615C1DE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ACC6358-CF22-3A70-6DB2-89ABB2FEAE1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3AB27A2-5386-1239-535F-EE10A6EC07F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E6F5914-12A2-8EB5-DDC4-14B942C46E86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E9438FC-C9C2-5D0C-A540-11F79BF139E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2E392E-62C9-CADE-D034-A93F143E33F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FE12FF7-5CCF-D687-9EFB-BC148BBC62C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E952A3C6-E010-4420-26E8-FACC17D1395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37A4FB9-BA5C-635B-27E3-A470A0C08E8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A1EB197-8734-66FF-0E9A-E11C0E1CA70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DB15932-3524-C9BA-630D-4E1700A4214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C431E5D-9C03-49E9-CF74-5D64F9AD506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87A1B8E2-B7FE-6C5E-B8B5-6053D03ADFD2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0F2143C-04AD-EC95-F17D-6552B7B1879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925A406-4697-FF01-5B24-69903848FB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가 로그인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검사 이력 관리를 한다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D8372AD-2709-4A2B-E630-1B4DD326A20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2E5B212-B56F-E405-A8FB-76369889E82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3FE04AD-BE64-9AAE-BF61-CDE98797812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609AA43-F7B0-D5F2-BE24-8651819B24A4}"/>
              </a:ext>
            </a:extLst>
          </p:cNvPr>
          <p:cNvSpPr txBox="1"/>
          <p:nvPr/>
        </p:nvSpPr>
        <p:spPr>
          <a:xfrm>
            <a:off x="5380509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마이페이지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52A5D26B-0E94-B135-6A94-D8F232F35939}"/>
              </a:ext>
            </a:extLst>
          </p:cNvPr>
          <p:cNvSpPr/>
          <p:nvPr/>
        </p:nvSpPr>
        <p:spPr>
          <a:xfrm>
            <a:off x="4213876" y="9556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2EF16E6-B3DA-3B49-0142-2BF0CF327C5E}"/>
              </a:ext>
            </a:extLst>
          </p:cNvPr>
          <p:cNvSpPr/>
          <p:nvPr/>
        </p:nvSpPr>
        <p:spPr>
          <a:xfrm>
            <a:off x="4221249" y="148120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1B6D53F4-A00A-95BA-E112-230B29B989A3}"/>
              </a:ext>
            </a:extLst>
          </p:cNvPr>
          <p:cNvSpPr/>
          <p:nvPr/>
        </p:nvSpPr>
        <p:spPr>
          <a:xfrm>
            <a:off x="4325839" y="267609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9C2EFDB5-2C5D-3F51-01B3-15D25D3FF969}"/>
              </a:ext>
            </a:extLst>
          </p:cNvPr>
          <p:cNvSpPr/>
          <p:nvPr/>
        </p:nvSpPr>
        <p:spPr>
          <a:xfrm>
            <a:off x="6336023" y="13692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7F23DF65-7417-345A-56E9-335288D08FC9}"/>
              </a:ext>
            </a:extLst>
          </p:cNvPr>
          <p:cNvSpPr/>
          <p:nvPr/>
        </p:nvSpPr>
        <p:spPr>
          <a:xfrm>
            <a:off x="6604268" y="29519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769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53841-BDE9-1117-C841-41310DAA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58CBDA-D061-F8AE-288D-C0505CC5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AD96EDFF-5C8B-4D91-951B-B633B2568A5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CFDED93-7C5E-2CC2-5E6C-8AFEB4057792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A78A613-C4E0-4BB8-4338-1A7F6619E7D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0844BB1-D067-F9D8-F869-6D61854BE617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SNS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간편 로그인을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비밀번호를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 시 자동로그인이 가능하다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로그인이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회원가입으로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B2FD2A1-4BB5-E4A3-AF46-03326DE79DC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D1ABD15-5808-20E1-82C9-3820A078646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127DB66-0DD0-559D-7DD6-982A94A5482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B7E836D-5818-F3A4-2109-4241FEE334DC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FBC81F-0540-AFBE-7A61-C559AC93331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CA8313A6-FED2-1D6B-0CD1-0695B6E5C39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12D53CB-B5E1-474E-E5B0-120ACCF8931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8591AF1-9F21-A5E5-4E91-A92FE1794BA8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86DB5A84-EAC5-0BF8-E463-5257D3BE4B58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F4150A9-EA7B-56B6-5100-1808651A6FB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04E4FCE7-372E-1F26-6BEB-181676D134D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3507F9D-07C1-8478-4C6F-A92F1AA3C98C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7D95633-2806-AA1F-C12F-B3335A7CDD9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1097795-796A-9AE9-473C-8FDB6482580F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D0B501C-C32D-029F-E5A6-8F4D236662E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D6C739C-6499-D187-43A6-EAB5832062F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가 로그인을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6BC6DE1-0B34-D884-FEB3-098F5B89BE28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8F27C58-0B8C-4DEB-AFFB-7B42883C8F9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2BCCCB3-9FE6-1660-4E85-582EA8807AE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2365754-D2CC-A378-3239-E878629BA1E0}"/>
              </a:ext>
            </a:extLst>
          </p:cNvPr>
          <p:cNvSpPr txBox="1"/>
          <p:nvPr/>
        </p:nvSpPr>
        <p:spPr>
          <a:xfrm>
            <a:off x="5694540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803D526-C5BF-BE87-946C-92400E3F79B5}"/>
              </a:ext>
            </a:extLst>
          </p:cNvPr>
          <p:cNvSpPr/>
          <p:nvPr/>
        </p:nvSpPr>
        <p:spPr>
          <a:xfrm>
            <a:off x="5470489" y="18050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0EF2F1A-F646-8DEE-CCF8-6BD7CD46B2A5}"/>
              </a:ext>
            </a:extLst>
          </p:cNvPr>
          <p:cNvSpPr/>
          <p:nvPr/>
        </p:nvSpPr>
        <p:spPr>
          <a:xfrm>
            <a:off x="5470488" y="21358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E96B634F-2217-E8D4-E605-C28A2080F130}"/>
              </a:ext>
            </a:extLst>
          </p:cNvPr>
          <p:cNvSpPr/>
          <p:nvPr/>
        </p:nvSpPr>
        <p:spPr>
          <a:xfrm>
            <a:off x="5470487" y="2455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8C860AC0-92D3-2626-9271-3D3F4D65D40C}"/>
              </a:ext>
            </a:extLst>
          </p:cNvPr>
          <p:cNvSpPr/>
          <p:nvPr/>
        </p:nvSpPr>
        <p:spPr>
          <a:xfrm>
            <a:off x="5246562" y="31234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4E8AA322-D62B-2D8B-BF65-8B5305E95AF4}"/>
              </a:ext>
            </a:extLst>
          </p:cNvPr>
          <p:cNvSpPr/>
          <p:nvPr/>
        </p:nvSpPr>
        <p:spPr>
          <a:xfrm>
            <a:off x="5211279" y="35839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22DEDFF4-AA8B-050F-1D7B-CA376C246F1B}"/>
              </a:ext>
            </a:extLst>
          </p:cNvPr>
          <p:cNvSpPr/>
          <p:nvPr/>
        </p:nvSpPr>
        <p:spPr>
          <a:xfrm>
            <a:off x="5260023" y="38967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59507FB0-CBEE-E58D-4F22-0AA27E0BCC21}"/>
              </a:ext>
            </a:extLst>
          </p:cNvPr>
          <p:cNvSpPr/>
          <p:nvPr/>
        </p:nvSpPr>
        <p:spPr>
          <a:xfrm>
            <a:off x="5470486" y="41894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7CAFDF7D-3DF4-EAE2-EC21-09564233D981}"/>
              </a:ext>
            </a:extLst>
          </p:cNvPr>
          <p:cNvSpPr/>
          <p:nvPr/>
        </p:nvSpPr>
        <p:spPr>
          <a:xfrm>
            <a:off x="6946053" y="45129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3366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81">
            <a:extLst>
              <a:ext uri="{FF2B5EF4-FFF2-40B4-BE49-F238E27FC236}">
                <a16:creationId xmlns:a16="http://schemas.microsoft.com/office/drawing/2014/main" id="{3C1EB1FE-5264-910A-ABD4-018EA24B9707}"/>
              </a:ext>
            </a:extLst>
          </p:cNvPr>
          <p:cNvCxnSpPr>
            <a:cxnSpLocks/>
            <a:stCxn id="51" idx="2"/>
          </p:cNvCxnSpPr>
          <p:nvPr/>
        </p:nvCxnSpPr>
        <p:spPr>
          <a:xfrm flipV="1">
            <a:off x="7625473" y="2917170"/>
            <a:ext cx="0" cy="240749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5400000" flipH="1" flipV="1">
            <a:off x="2735578" y="1448472"/>
            <a:ext cx="672288" cy="2988424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3065778" y="2926957"/>
            <a:ext cx="6373" cy="152937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565934" y="2926957"/>
            <a:ext cx="10972" cy="328722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064133" y="2926957"/>
            <a:ext cx="0" cy="196913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3786614" y="223897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endParaRPr lang="en-US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96007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454712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 pitchFamily="34"/>
              </a:rPr>
              <a:t>인지능력검사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959467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회상동화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44864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두뇌단련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700803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마이페이지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454712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인지 능력 검사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454712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959467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959467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959467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7008034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700803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E732EA20-8701-049E-B2C0-7A75FFE1E5A3}"/>
              </a:ext>
            </a:extLst>
          </p:cNvPr>
          <p:cNvSpPr/>
          <p:nvPr/>
        </p:nvSpPr>
        <p:spPr>
          <a:xfrm>
            <a:off x="5446694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직사각형 29">
            <a:extLst>
              <a:ext uri="{FF2B5EF4-FFF2-40B4-BE49-F238E27FC236}">
                <a16:creationId xmlns:a16="http://schemas.microsoft.com/office/drawing/2014/main" id="{93EE0580-0BBE-F4CA-E4AC-E1AC0678FA0A}"/>
              </a:ext>
            </a:extLst>
          </p:cNvPr>
          <p:cNvSpPr/>
          <p:nvPr/>
        </p:nvSpPr>
        <p:spPr>
          <a:xfrm>
            <a:off x="544669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문제풀이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3" name="직사각형 31">
            <a:extLst>
              <a:ext uri="{FF2B5EF4-FFF2-40B4-BE49-F238E27FC236}">
                <a16:creationId xmlns:a16="http://schemas.microsoft.com/office/drawing/2014/main" id="{8C4703FC-5DDB-3140-2FDE-854548A8C541}"/>
              </a:ext>
            </a:extLst>
          </p:cNvPr>
          <p:cNvSpPr/>
          <p:nvPr/>
        </p:nvSpPr>
        <p:spPr>
          <a:xfrm>
            <a:off x="5446694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5" name="직사각형 31">
            <a:extLst>
              <a:ext uri="{FF2B5EF4-FFF2-40B4-BE49-F238E27FC236}">
                <a16:creationId xmlns:a16="http://schemas.microsoft.com/office/drawing/2014/main" id="{C00984C4-D860-C2C2-1C3F-807148B750DB}"/>
              </a:ext>
            </a:extLst>
          </p:cNvPr>
          <p:cNvSpPr/>
          <p:nvPr/>
        </p:nvSpPr>
        <p:spPr>
          <a:xfrm>
            <a:off x="3959467" y="503551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8" name="직사각형 31">
            <a:extLst>
              <a:ext uri="{FF2B5EF4-FFF2-40B4-BE49-F238E27FC236}">
                <a16:creationId xmlns:a16="http://schemas.microsoft.com/office/drawing/2014/main" id="{A6CFA8EA-44C7-E490-66A6-8C96ABA0FE5F}"/>
              </a:ext>
            </a:extLst>
          </p:cNvPr>
          <p:cNvSpPr/>
          <p:nvPr/>
        </p:nvSpPr>
        <p:spPr>
          <a:xfrm>
            <a:off x="7008034" y="4585969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화행검사 </a:t>
            </a:r>
            <a:r>
              <a:rPr lang="ko-KR" altLang="en-US" sz="1000" b="0" i="0" u="none" strike="noStrike" kern="1200" cap="none" spc="-15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</a:t>
            </a:r>
            <a:endParaRPr lang="en-US" sz="1000" b="0" i="0" u="none" strike="noStrike" kern="1200" cap="none" spc="-15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9" name="직사각형 31">
            <a:extLst>
              <a:ext uri="{FF2B5EF4-FFF2-40B4-BE49-F238E27FC236}">
                <a16:creationId xmlns:a16="http://schemas.microsoft.com/office/drawing/2014/main" id="{C11DF941-C37C-4EFD-0487-CF5D2C5C5125}"/>
              </a:ext>
            </a:extLst>
          </p:cNvPr>
          <p:cNvSpPr/>
          <p:nvPr/>
        </p:nvSpPr>
        <p:spPr>
          <a:xfrm>
            <a:off x="3959467" y="547409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0" name="직사각형 31">
            <a:extLst>
              <a:ext uri="{FF2B5EF4-FFF2-40B4-BE49-F238E27FC236}">
                <a16:creationId xmlns:a16="http://schemas.microsoft.com/office/drawing/2014/main" id="{734615F6-2B26-D31B-9681-CE37767DB3A9}"/>
              </a:ext>
            </a:extLst>
          </p:cNvPr>
          <p:cNvSpPr/>
          <p:nvPr/>
        </p:nvSpPr>
        <p:spPr>
          <a:xfrm>
            <a:off x="3959467" y="591384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id="{79965DDA-C64C-106C-A8DE-03EF2B59B018}"/>
              </a:ext>
            </a:extLst>
          </p:cNvPr>
          <p:cNvSpPr/>
          <p:nvPr/>
        </p:nvSpPr>
        <p:spPr>
          <a:xfrm>
            <a:off x="7008034" y="502433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이력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56" name="직선 연결선 81">
            <a:extLst>
              <a:ext uri="{FF2B5EF4-FFF2-40B4-BE49-F238E27FC236}">
                <a16:creationId xmlns:a16="http://schemas.microsoft.com/office/drawing/2014/main" id="{E09FB913-CC06-8E79-BFBB-A138035B98B1}"/>
              </a:ext>
            </a:extLst>
          </p:cNvPr>
          <p:cNvCxnSpPr>
            <a:cxnSpLocks/>
          </p:cNvCxnSpPr>
          <p:nvPr/>
        </p:nvCxnSpPr>
        <p:spPr>
          <a:xfrm flipV="1">
            <a:off x="4482983" y="2926957"/>
            <a:ext cx="3142490" cy="1572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B063-6401-DDB5-780B-1F99A66E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BF05B0-B0A0-AAFF-21CE-9092B7AC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464FD055-9E08-4528-A56D-3FD2308268E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A89E5D1-6194-F3B7-829F-18BE1F3CC96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E4DAD11-7AA0-73B2-B076-D5DBBEEEDF3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E317B6CD-F2B1-47F8-E7AF-3070E00E14D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각 항목에 맞는 입력을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성별을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모든 정보 기입 후 클릭 시 회원가입을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로그인으로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43F220B1-58CC-8B1A-63FD-9FFA507A8FB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8F2B034-5038-1610-9A16-B0ECB5F4A3A5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EB76CE3-520B-1EED-C590-C99BA5959F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DDBC177-05AB-3990-56C6-B59EC9E7129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A57A9D2-B6AD-CDD6-3C4F-73F4D881497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C1F25DE9-B015-C32A-8668-E2B6FDBD3337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A37CD5A-5094-55F2-994D-B0D7AB02B98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17F6CF3-F61C-8192-4365-B91BD181AAD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E114312-C2BE-5276-7E70-198A3DBED61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B4E07A5-ECB3-C200-6639-2D6DC6314AF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32D1CC1-BEC1-9AFA-5210-7E3D29288B1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EE2521C-3C76-FBEE-2DC3-AA0E90CD17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D92E66C-1836-D5CD-F3A6-4B5E5C64127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6CEAC30-3D3F-078F-8698-EBE73416B182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91E04BB-1A9A-5C5E-5EBC-372DA0C0BBD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498A5EB-DDEF-F905-2607-A1D63559740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E66E26A-5DA8-4567-3023-87115128263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CDD5BDF-E50B-FA29-9AB5-45145C522A7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C80650A6-D121-D99B-9100-E77CCD3B68A5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3407BF6-B705-6B13-2C11-80562FD8DA7B}"/>
              </a:ext>
            </a:extLst>
          </p:cNvPr>
          <p:cNvSpPr txBox="1"/>
          <p:nvPr/>
        </p:nvSpPr>
        <p:spPr>
          <a:xfrm>
            <a:off x="5528288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 </a:t>
            </a: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가입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A3424E4-71B5-382A-DC78-A910D013CE48}"/>
              </a:ext>
            </a:extLst>
          </p:cNvPr>
          <p:cNvSpPr/>
          <p:nvPr/>
        </p:nvSpPr>
        <p:spPr>
          <a:xfrm>
            <a:off x="5223664" y="13667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D5D5D24-A504-01D3-B01A-B5BB21DF57A2}"/>
              </a:ext>
            </a:extLst>
          </p:cNvPr>
          <p:cNvSpPr/>
          <p:nvPr/>
        </p:nvSpPr>
        <p:spPr>
          <a:xfrm>
            <a:off x="5236051" y="182983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32358FA1-E2C1-8123-B4F3-6B502BC09471}"/>
              </a:ext>
            </a:extLst>
          </p:cNvPr>
          <p:cNvSpPr/>
          <p:nvPr/>
        </p:nvSpPr>
        <p:spPr>
          <a:xfrm>
            <a:off x="5229305" y="23307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D4773851-9D22-5DB6-959C-B5859F5F06A6}"/>
              </a:ext>
            </a:extLst>
          </p:cNvPr>
          <p:cNvSpPr/>
          <p:nvPr/>
        </p:nvSpPr>
        <p:spPr>
          <a:xfrm>
            <a:off x="5236051" y="278602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DB8F43F4-1A8B-173F-BEDF-233FC1822A24}"/>
              </a:ext>
            </a:extLst>
          </p:cNvPr>
          <p:cNvSpPr/>
          <p:nvPr/>
        </p:nvSpPr>
        <p:spPr>
          <a:xfrm>
            <a:off x="5236050" y="32412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5A4F591C-3061-A3CD-D746-57BA060F096E}"/>
              </a:ext>
            </a:extLst>
          </p:cNvPr>
          <p:cNvSpPr/>
          <p:nvPr/>
        </p:nvSpPr>
        <p:spPr>
          <a:xfrm>
            <a:off x="5223663" y="37346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60E0A7F5-24DB-0359-AF37-18CF8E10FA4F}"/>
              </a:ext>
            </a:extLst>
          </p:cNvPr>
          <p:cNvSpPr/>
          <p:nvPr/>
        </p:nvSpPr>
        <p:spPr>
          <a:xfrm>
            <a:off x="5223662" y="411598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CB2E1370-CDA5-F68C-233C-E4AB2FB56F1C}"/>
              </a:ext>
            </a:extLst>
          </p:cNvPr>
          <p:cNvSpPr/>
          <p:nvPr/>
        </p:nvSpPr>
        <p:spPr>
          <a:xfrm>
            <a:off x="6922962" y="44120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9816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11C6-C858-5265-5554-32D4D3286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D17F93-E882-3B9E-29C5-6FB1D75DC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00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0AB186AA-1BB3-AC71-D866-E8C4520899D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84A7F59-6C10-2A34-681D-873E2BCFE19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8CEDC9F-A869-2061-68F1-109175A3C26D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C9D07D-6788-0CD7-E695-F14DED3A63C7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이력을 나타내고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41FB1D5F-B5D2-2E9E-22F9-73987399787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49AB02-FA34-2840-1770-99AAE28C5B4E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7689328-0F3D-AC6C-CEC0-5DC129E18AF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ABC99E-5CC8-76F4-4FA7-1D14BDA884E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D9C86-E649-7614-D132-CC0ED1F0C9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05CD22F-7F29-54A6-CDF0-47B3A18C2FA8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6957E2C-EC50-716B-1360-B3012450441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69C5709-A704-8950-3A8C-A603F886B9C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B2F66BF-83C8-9959-D4A9-7BC409261BC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BAAAB4F-4468-FA05-CCD3-3134EFC3D26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38993D8-82F4-286C-D78C-5CA997D9853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594CDED-58C6-8A0F-9E17-DB352FCB8D5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D388086-DADA-E0A1-DA8E-482889AB9B7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BF2300C-A408-9033-45C5-992FB30B140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7A6D634-FDC7-78C9-3E41-5441096A654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6E51C91-2605-CB9C-E1D7-AE466888B7E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기록을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ECF4BF4-04F1-0EB6-A953-45839055FBB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E1027E9-E27E-E84B-8771-5D885318945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1358077-41BB-6082-F966-0597948313CE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91DB60C-1BE2-8ACC-381F-DB6A9B0EE558}"/>
              </a:ext>
            </a:extLst>
          </p:cNvPr>
          <p:cNvSpPr txBox="1"/>
          <p:nvPr/>
        </p:nvSpPr>
        <p:spPr>
          <a:xfrm>
            <a:off x="524196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</a:t>
            </a: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E8AF4B-0529-5F97-B8C3-F1B84D34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00" y="594000"/>
            <a:ext cx="2012040" cy="4471200"/>
          </a:xfrm>
          <a:prstGeom prst="rect">
            <a:avLst/>
          </a:prstGeom>
        </p:spPr>
      </p:pic>
      <p:sp>
        <p:nvSpPr>
          <p:cNvPr id="33" name="타원 74">
            <a:extLst>
              <a:ext uri="{FF2B5EF4-FFF2-40B4-BE49-F238E27FC236}">
                <a16:creationId xmlns:a16="http://schemas.microsoft.com/office/drawing/2014/main" id="{72CA4612-8A58-62E0-52CB-0B4E2982FBCB}"/>
              </a:ext>
            </a:extLst>
          </p:cNvPr>
          <p:cNvSpPr/>
          <p:nvPr/>
        </p:nvSpPr>
        <p:spPr>
          <a:xfrm>
            <a:off x="4088401" y="1263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6738240C-1FD5-E43B-B693-C1DBED95CC46}"/>
              </a:ext>
            </a:extLst>
          </p:cNvPr>
          <p:cNvSpPr/>
          <p:nvPr/>
        </p:nvSpPr>
        <p:spPr>
          <a:xfrm>
            <a:off x="4088400" y="16100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555270D4-717E-E289-7422-49149C22B057}"/>
              </a:ext>
            </a:extLst>
          </p:cNvPr>
          <p:cNvSpPr/>
          <p:nvPr/>
        </p:nvSpPr>
        <p:spPr>
          <a:xfrm>
            <a:off x="6181312" y="122969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968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C5B7-2D3B-6874-E28A-288AEF7D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4397A7-F3B9-B76A-605A-E1E0FF4D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42" y="594000"/>
            <a:ext cx="2012040" cy="4471200"/>
          </a:xfrm>
          <a:prstGeom prst="rect">
            <a:avLst/>
          </a:prstGeom>
        </p:spPr>
      </p:pic>
      <p:pic>
        <p:nvPicPr>
          <p:cNvPr id="32" name="그림 3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5C327A-19C0-533C-DA76-92890A53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37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E1E7A67C-E39A-0143-5DDD-64C2529AFF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262AF8D-FC8B-4628-64C2-C81475D812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D792DBE-AACF-0979-9393-9940E916613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FEE86C-F4A8-CADE-D546-D5BF8478CB6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각 동화의 검사이력을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이력을 나타내고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6~7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F2E9179-D097-FEB0-D35F-2D010AB1A87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39FB49C-86F7-B0A3-26EE-E1CC2A2162B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5AE97DC-01CE-0B82-F28B-BD2F4ADE989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230852D-A786-0310-9604-494F74D03D7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02AAC78-C6A3-53E1-8B58-3D186C11712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0A449C2-E456-9578-C9A0-CE41180EAA8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9EC0832-9898-2C6E-4F8A-FDB2E59FB8E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886E7C3-9FD0-EBBD-85A0-3B6E26E6948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985B99D-3745-4218-3377-80B8467CF08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1BA22FF-DF64-D8E4-06CB-DB7998AE77E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AC0924C8-A65E-74E4-BC80-25DCB32A419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D5BC7AC-571E-9BBD-44EC-E8E8A7FBD7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69D6B2E1-F1D5-462B-FAED-41D99A1162B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511B7C1-0999-FF76-15F7-A26548801906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C3E7F6CA-42C0-9366-5C15-D82E3ECD914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AB3D6A9-0F7A-24D9-796F-2CBB283468E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기록을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8A8EA794-FF03-F9F1-2882-790866D233F9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35F34DF7-8490-2216-4060-D69A88B1B5C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D75EC2D-B846-0470-79DC-12C6D0CBF895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3F6BFEE-AD4C-5967-F5D5-B03516EC7151}"/>
              </a:ext>
            </a:extLst>
          </p:cNvPr>
          <p:cNvSpPr txBox="1"/>
          <p:nvPr/>
        </p:nvSpPr>
        <p:spPr>
          <a:xfrm>
            <a:off x="4946402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91F4FE3-04C7-7D63-F179-FCCD2E6EEA11}"/>
              </a:ext>
            </a:extLst>
          </p:cNvPr>
          <p:cNvSpPr/>
          <p:nvPr/>
        </p:nvSpPr>
        <p:spPr>
          <a:xfrm>
            <a:off x="4088401" y="1263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697DD81-A037-EE11-8BE3-977D5FF69F11}"/>
              </a:ext>
            </a:extLst>
          </p:cNvPr>
          <p:cNvSpPr/>
          <p:nvPr/>
        </p:nvSpPr>
        <p:spPr>
          <a:xfrm>
            <a:off x="4088401" y="35922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5CE50C93-ECD6-9B11-3A3D-0503D1A4E12C}"/>
              </a:ext>
            </a:extLst>
          </p:cNvPr>
          <p:cNvSpPr/>
          <p:nvPr/>
        </p:nvSpPr>
        <p:spPr>
          <a:xfrm>
            <a:off x="4090963" y="39708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474499ED-D95C-1218-707F-F053768E9DFE}"/>
              </a:ext>
            </a:extLst>
          </p:cNvPr>
          <p:cNvSpPr/>
          <p:nvPr/>
        </p:nvSpPr>
        <p:spPr>
          <a:xfrm>
            <a:off x="4088401" y="43821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18FC27E5-6D3A-C8D9-6DB2-DBBE2099983A}"/>
              </a:ext>
            </a:extLst>
          </p:cNvPr>
          <p:cNvSpPr/>
          <p:nvPr/>
        </p:nvSpPr>
        <p:spPr>
          <a:xfrm>
            <a:off x="4128578" y="15990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8755C4BB-10E3-4297-4062-230C22F3E3EA}"/>
              </a:ext>
            </a:extLst>
          </p:cNvPr>
          <p:cNvSpPr/>
          <p:nvPr/>
        </p:nvSpPr>
        <p:spPr>
          <a:xfrm>
            <a:off x="6272106" y="17673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79C6F034-205B-82A8-C581-4FB69B09D0CC}"/>
              </a:ext>
            </a:extLst>
          </p:cNvPr>
          <p:cNvSpPr/>
          <p:nvPr/>
        </p:nvSpPr>
        <p:spPr>
          <a:xfrm>
            <a:off x="6553201" y="41553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1753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E14EB59-FF22-6D77-0259-4C6226F1C509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E5A38160-A4D6-5F60-975B-ACF2EE6B2E8A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76D916-4F81-7529-1A93-9F19362896EB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48049555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199249152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217070577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50658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6279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46623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084224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07061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410750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41225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4EA93A1E-B3CA-61FC-A747-D461DD358B95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D969754A-F1F0-BB8A-A89B-79218DAF18E6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637966A2-5B07-BDFF-6010-F8910AB84F8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C92CED73-E129-8D70-F97B-C74EB7B5BF82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64C4F884-3FF2-09FB-2995-6B4982EC64B6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E1276ADD-9C8D-FFA3-A648-7FE53C04EEA0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4AEB7EB3-AE6C-A626-218D-37592DBB1F1B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0DC72488-33E6-8D99-228C-52888DAC9ED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7152C684-24C1-B18E-995B-33B6942C4620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B26683BC-895E-EF5F-9D98-28FD3EA58269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ED7BBEB9-3B61-AFA1-A442-D632619FA16D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46AC8BC9-74E7-A24C-D358-0853D49EB174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8E66CE40-92B6-8176-5A57-3E9CFAD09DA1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F2E27E6C-4282-A72C-3976-8300FA42B74D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86B89133-55D5-1E8C-7B06-CE3B8E2BF569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D78C6364-1B41-C657-C05D-533E6CDC8123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584CCCCF-1CF8-8F79-CAED-F1038DC1F63E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369E8F86-AB58-023C-02F5-577D36185331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2341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85097DC-4E42-442A-EBD8-DECBA02A2B4D}"/>
              </a:ext>
            </a:extLst>
          </p:cNvPr>
          <p:cNvGrpSpPr/>
          <p:nvPr/>
        </p:nvGrpSpPr>
        <p:grpSpPr>
          <a:xfrm>
            <a:off x="4792114" y="1665968"/>
            <a:ext cx="3631987" cy="4783588"/>
            <a:chOff x="1146254" y="1758297"/>
            <a:chExt cx="3631987" cy="4783588"/>
          </a:xfrm>
        </p:grpSpPr>
        <p:sp>
          <p:nvSpPr>
            <p:cNvPr id="5" name="사각형: 둥근 모서리 28">
              <a:extLst>
                <a:ext uri="{FF2B5EF4-FFF2-40B4-BE49-F238E27FC236}">
                  <a16:creationId xmlns:a16="http://schemas.microsoft.com/office/drawing/2014/main" id="{79F243A2-A237-0843-9B49-820C2CCA4E4F}"/>
                </a:ext>
              </a:extLst>
            </p:cNvPr>
            <p:cNvSpPr/>
            <p:nvPr/>
          </p:nvSpPr>
          <p:spPr>
            <a:xfrm>
              <a:off x="1199720" y="1758297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메인페이지</a:t>
              </a:r>
              <a:endPara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798DFE77-723C-D20A-9475-70498EECFE34}"/>
                </a:ext>
              </a:extLst>
            </p:cNvPr>
            <p:cNvSpPr/>
            <p:nvPr/>
          </p:nvSpPr>
          <p:spPr>
            <a:xfrm>
              <a:off x="1146254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검사</a:t>
              </a:r>
              <a:b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</a:b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선택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2" name="사각형: 둥근 모서리 36">
              <a:extLst>
                <a:ext uri="{FF2B5EF4-FFF2-40B4-BE49-F238E27FC236}">
                  <a16:creationId xmlns:a16="http://schemas.microsoft.com/office/drawing/2014/main" id="{4389921E-D69A-D6B7-3F7F-FC71AEFC9893}"/>
                </a:ext>
              </a:extLst>
            </p:cNvPr>
            <p:cNvSpPr/>
            <p:nvPr/>
          </p:nvSpPr>
          <p:spPr>
            <a:xfrm>
              <a:off x="3428382" y="6053148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이동</a:t>
              </a:r>
            </a:p>
          </p:txBody>
        </p:sp>
        <p:sp>
          <p:nvSpPr>
            <p:cNvPr id="51" name="직사각형 30">
              <a:extLst>
                <a:ext uri="{FF2B5EF4-FFF2-40B4-BE49-F238E27FC236}">
                  <a16:creationId xmlns:a16="http://schemas.microsoft.com/office/drawing/2014/main" id="{A7C1D531-CFBA-7B9E-A61B-8DFF728362FC}"/>
                </a:ext>
              </a:extLst>
            </p:cNvPr>
            <p:cNvSpPr/>
            <p:nvPr/>
          </p:nvSpPr>
          <p:spPr>
            <a:xfrm>
              <a:off x="1146254" y="3376516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인지 능력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지문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3" name="평행 사변형 32">
              <a:extLst>
                <a:ext uri="{FF2B5EF4-FFF2-40B4-BE49-F238E27FC236}">
                  <a16:creationId xmlns:a16="http://schemas.microsoft.com/office/drawing/2014/main" id="{2A92DC58-95BE-BC41-B142-D091DCA4CF49}"/>
                </a:ext>
              </a:extLst>
            </p:cNvPr>
            <p:cNvSpPr/>
            <p:nvPr/>
          </p:nvSpPr>
          <p:spPr>
            <a:xfrm>
              <a:off x="1150085" y="4212973"/>
              <a:ext cx="1207236" cy="403908"/>
            </a:xfrm>
            <a:custGeom>
              <a:avLst>
                <a:gd name="f8" fmla="val 250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25000"/>
                <a:gd name="f9" fmla="+- 0 0 -360"/>
                <a:gd name="f10" fmla="+- 0 0 -90"/>
                <a:gd name="f11" fmla="+- 0 0 -180"/>
                <a:gd name="f12" fmla="+- 0 0 -270"/>
                <a:gd name="f13" fmla="abs f4"/>
                <a:gd name="f14" fmla="abs f5"/>
                <a:gd name="f15" fmla="abs f6"/>
                <a:gd name="f16" fmla="val f7"/>
                <a:gd name="f17" fmla="val f8"/>
                <a:gd name="f18" fmla="*/ f9 f1 1"/>
                <a:gd name="f19" fmla="*/ f10 f1 1"/>
                <a:gd name="f20" fmla="*/ f11 f1 1"/>
                <a:gd name="f21" fmla="*/ f12 f1 1"/>
                <a:gd name="f22" fmla="?: f13 f4 1"/>
                <a:gd name="f23" fmla="?: f14 f5 1"/>
                <a:gd name="f24" fmla="?: f15 f6 1"/>
                <a:gd name="f25" fmla="*/ 5 f17 1"/>
                <a:gd name="f26" fmla="*/ f18 1 f3"/>
                <a:gd name="f27" fmla="*/ f19 1 f3"/>
                <a:gd name="f28" fmla="*/ f20 1 f3"/>
                <a:gd name="f29" fmla="*/ f21 1 f3"/>
                <a:gd name="f30" fmla="*/ f22 1 21600"/>
                <a:gd name="f31" fmla="*/ f23 1 21600"/>
                <a:gd name="f32" fmla="*/ 21600 f22 1"/>
                <a:gd name="f33" fmla="*/ 21600 f23 1"/>
                <a:gd name="f34" fmla="+- f26 0 f2"/>
                <a:gd name="f35" fmla="+- f27 0 f2"/>
                <a:gd name="f36" fmla="+- f28 0 f2"/>
                <a:gd name="f37" fmla="+- f29 0 f2"/>
                <a:gd name="f38" fmla="min f31 f30"/>
                <a:gd name="f39" fmla="*/ f32 1 f24"/>
                <a:gd name="f40" fmla="*/ f33 1 f24"/>
                <a:gd name="f41" fmla="val f39"/>
                <a:gd name="f42" fmla="val f40"/>
                <a:gd name="f43" fmla="*/ f16 f38 1"/>
                <a:gd name="f44" fmla="+- f42 0 f16"/>
                <a:gd name="f45" fmla="+- f41 0 f16"/>
                <a:gd name="f46" fmla="*/ f42 f38 1"/>
                <a:gd name="f47" fmla="*/ f41 f38 1"/>
                <a:gd name="f48" fmla="*/ f44 1 2"/>
                <a:gd name="f49" fmla="*/ f45 1 2"/>
                <a:gd name="f50" fmla="min f45 f44"/>
                <a:gd name="f51" fmla="*/ 100000 f45 1"/>
                <a:gd name="f52" fmla="+- f16 f48 0"/>
                <a:gd name="f53" fmla="+- f16 f49 0"/>
                <a:gd name="f54" fmla="*/ f51 1 f50"/>
                <a:gd name="f55" fmla="*/ f50 f17 1"/>
                <a:gd name="f56" fmla="*/ f55 1 200000"/>
                <a:gd name="f57" fmla="*/ f55 1 100000"/>
                <a:gd name="f58" fmla="*/ f25 1 f54"/>
                <a:gd name="f59" fmla="*/ f44 f53 1"/>
                <a:gd name="f60" fmla="*/ f53 f38 1"/>
                <a:gd name="f61" fmla="*/ f52 f38 1"/>
                <a:gd name="f62" fmla="+- f41 0 f56"/>
                <a:gd name="f63" fmla="+- f41 0 f57"/>
                <a:gd name="f64" fmla="+- 1 f58 0"/>
                <a:gd name="f65" fmla="*/ f59 1 f57"/>
                <a:gd name="f66" fmla="*/ f57 f38 1"/>
                <a:gd name="f67" fmla="*/ f56 f38 1"/>
                <a:gd name="f68" fmla="*/ f63 1 2"/>
                <a:gd name="f69" fmla="*/ f64 1 12"/>
                <a:gd name="f70" fmla="val f65"/>
                <a:gd name="f71" fmla="*/ f63 f38 1"/>
                <a:gd name="f72" fmla="*/ f62 f38 1"/>
                <a:gd name="f73" fmla="+- f41 0 f68"/>
                <a:gd name="f74" fmla="*/ f69 f45 1"/>
                <a:gd name="f75" fmla="*/ f69 f44 1"/>
                <a:gd name="f76" fmla="+- f42 0 f70"/>
                <a:gd name="f77" fmla="*/ f68 f38 1"/>
                <a:gd name="f78" fmla="*/ f70 f38 1"/>
                <a:gd name="f79" fmla="+- f41 0 f74"/>
                <a:gd name="f80" fmla="+- f42 0 f75"/>
                <a:gd name="f81" fmla="*/ f74 f38 1"/>
                <a:gd name="f82" fmla="*/ f75 f38 1"/>
                <a:gd name="f83" fmla="*/ f76 f38 1"/>
                <a:gd name="f84" fmla="*/ f73 f38 1"/>
                <a:gd name="f85" fmla="*/ f79 f38 1"/>
                <a:gd name="f86" fmla="*/ f80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60" y="f83"/>
                </a:cxn>
                <a:cxn ang="f34">
                  <a:pos x="f84" y="f43"/>
                </a:cxn>
                <a:cxn ang="f35">
                  <a:pos x="f72" y="f61"/>
                </a:cxn>
                <a:cxn ang="f36">
                  <a:pos x="f77" y="f46"/>
                </a:cxn>
                <a:cxn ang="f36">
                  <a:pos x="f60" y="f78"/>
                </a:cxn>
                <a:cxn ang="f37">
                  <a:pos x="f67" y="f61"/>
                </a:cxn>
              </a:cxnLst>
              <a:rect l="f81" t="f82" r="f85" b="f86"/>
              <a:pathLst>
                <a:path>
                  <a:moveTo>
                    <a:pt x="f43" y="f46"/>
                  </a:moveTo>
                  <a:lnTo>
                    <a:pt x="f66" y="f43"/>
                  </a:lnTo>
                  <a:lnTo>
                    <a:pt x="f47" y="f43"/>
                  </a:lnTo>
                  <a:lnTo>
                    <a:pt x="f71" y="f46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사용자 답변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녹음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</p:txBody>
        </p:sp>
        <p:sp>
          <p:nvSpPr>
            <p:cNvPr id="74" name="직사각형 30">
              <a:extLst>
                <a:ext uri="{FF2B5EF4-FFF2-40B4-BE49-F238E27FC236}">
                  <a16:creationId xmlns:a16="http://schemas.microsoft.com/office/drawing/2014/main" id="{12898DD0-CBED-1F6E-1BB5-AE19B959D3E8}"/>
                </a:ext>
              </a:extLst>
            </p:cNvPr>
            <p:cNvSpPr/>
            <p:nvPr/>
          </p:nvSpPr>
          <p:spPr>
            <a:xfrm>
              <a:off x="1146254" y="5049430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STT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변환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6" name="순서도: 판단 33">
              <a:extLst>
                <a:ext uri="{FF2B5EF4-FFF2-40B4-BE49-F238E27FC236}">
                  <a16:creationId xmlns:a16="http://schemas.microsoft.com/office/drawing/2014/main" id="{80529562-CB84-36E9-9176-63C701E20998}"/>
                </a:ext>
              </a:extLst>
            </p:cNvPr>
            <p:cNvSpPr/>
            <p:nvPr/>
          </p:nvSpPr>
          <p:spPr>
            <a:xfrm>
              <a:off x="3203700" y="3235678"/>
              <a:ext cx="1574541" cy="6855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"/>
                <a:gd name="f4" fmla="val 1"/>
                <a:gd name="f5" fmla="*/ f0 1 2"/>
                <a:gd name="f6" fmla="*/ f1 1 2"/>
                <a:gd name="f7" fmla="val f2"/>
                <a:gd name="f8" fmla="val f3"/>
                <a:gd name="f9" fmla="+- f8 0 f7"/>
                <a:gd name="f10" fmla="*/ f9 1 2"/>
                <a:gd name="f11" fmla="*/ f9 1 4"/>
                <a:gd name="f12" fmla="*/ f9 3 1"/>
                <a:gd name="f13" fmla="*/ f12 1 4"/>
                <a:gd name="f14" fmla="*/ f11 1 f10"/>
                <a:gd name="f15" fmla="*/ f13 1 f10"/>
                <a:gd name="f16" fmla="*/ f14 f5 1"/>
                <a:gd name="f17" fmla="*/ f14 f6 1"/>
                <a:gd name="f18" fmla="*/ f15 f5 1"/>
                <a:gd name="f19" fmla="*/ f15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7" r="f18" b="f19"/>
              <a:pathLst>
                <a:path w="2" h="2">
                  <a:moveTo>
                    <a:pt x="f2" y="f4"/>
                  </a:moveTo>
                  <a:lnTo>
                    <a:pt x="f4" y="f2"/>
                  </a:lnTo>
                  <a:lnTo>
                    <a:pt x="f3" y="f4"/>
                  </a:lnTo>
                  <a:lnTo>
                    <a:pt x="f4" y="f3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다음 문장 존재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80" name="직사각형 30">
              <a:extLst>
                <a:ext uri="{FF2B5EF4-FFF2-40B4-BE49-F238E27FC236}">
                  <a16:creationId xmlns:a16="http://schemas.microsoft.com/office/drawing/2014/main" id="{E2889159-6350-DF75-2DA8-1E0FA6E7D975}"/>
                </a:ext>
              </a:extLst>
            </p:cNvPr>
            <p:cNvSpPr/>
            <p:nvPr/>
          </p:nvSpPr>
          <p:spPr>
            <a:xfrm>
              <a:off x="3385436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 및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점수 계산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28729EDD-3FA6-D002-AC78-11945BF0DAF2}"/>
                </a:ext>
              </a:extLst>
            </p:cNvPr>
            <p:cNvCxnSpPr>
              <a:cxnSpLocks/>
              <a:stCxn id="80" idx="2"/>
              <a:endCxn id="76" idx="0"/>
            </p:cNvCxnSpPr>
            <p:nvPr/>
          </p:nvCxnSpPr>
          <p:spPr>
            <a:xfrm rot="16200000" flipH="1">
              <a:off x="3845115" y="3089821"/>
              <a:ext cx="29171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A0BF2F9-0E6D-6A69-5A0B-70289989FE68}"/>
                </a:ext>
              </a:extLst>
            </p:cNvPr>
            <p:cNvCxnSpPr>
              <a:stCxn id="7" idx="2"/>
              <a:endCxn id="51" idx="0"/>
            </p:cNvCxnSpPr>
            <p:nvPr/>
          </p:nvCxnSpPr>
          <p:spPr>
            <a:xfrm>
              <a:off x="1751788" y="2943967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762490D-7881-98A2-748A-C54C1C273F4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751788" y="2247034"/>
              <a:ext cx="1" cy="29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7A37D3D-106D-3737-A176-E1DF9C816AA6}"/>
                </a:ext>
              </a:extLst>
            </p:cNvPr>
            <p:cNvCxnSpPr>
              <a:stCxn id="51" idx="2"/>
              <a:endCxn id="73" idx="0"/>
            </p:cNvCxnSpPr>
            <p:nvPr/>
          </p:nvCxnSpPr>
          <p:spPr>
            <a:xfrm>
              <a:off x="1751788" y="3780424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6741907-3334-2069-B46E-A8B3738DCF55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flipH="1">
              <a:off x="1751788" y="4616881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93504FE-3C5B-26F3-10B4-7C99932166FA}"/>
                </a:ext>
              </a:extLst>
            </p:cNvPr>
            <p:cNvCxnSpPr>
              <a:stCxn id="76" idx="3"/>
              <a:endCxn id="51" idx="3"/>
            </p:cNvCxnSpPr>
            <p:nvPr/>
          </p:nvCxnSpPr>
          <p:spPr>
            <a:xfrm flipH="1" flipV="1">
              <a:off x="2357321" y="3578470"/>
              <a:ext cx="8463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730DD3E-6D86-A96A-9C66-5F363FCDA6C3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1751787" y="5453338"/>
              <a:ext cx="1" cy="239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350357F-1682-87E9-88B8-30871F177A2C}"/>
                </a:ext>
              </a:extLst>
            </p:cNvPr>
            <p:cNvCxnSpPr/>
            <p:nvPr/>
          </p:nvCxnSpPr>
          <p:spPr>
            <a:xfrm>
              <a:off x="1751787" y="5676900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DB6E340-62AC-27E3-839A-14FA37B9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78" y="3686008"/>
              <a:ext cx="0" cy="1990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D00ACB-878A-0F2E-FC5D-7C18EDB746C9}"/>
                </a:ext>
              </a:extLst>
            </p:cNvPr>
            <p:cNvCxnSpPr/>
            <p:nvPr/>
          </p:nvCxnSpPr>
          <p:spPr>
            <a:xfrm>
              <a:off x="2871378" y="2300288"/>
              <a:ext cx="0" cy="11906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2E6C2E6-89DB-B97D-12CF-3FB8BC511472}"/>
                </a:ext>
              </a:extLst>
            </p:cNvPr>
            <p:cNvCxnSpPr/>
            <p:nvPr/>
          </p:nvCxnSpPr>
          <p:spPr>
            <a:xfrm>
              <a:off x="2871378" y="2300288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D3B7BB5C-0D69-2D5C-B849-5D9A0DABF569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990969" y="2300288"/>
              <a:ext cx="1" cy="2397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B576EB5A-0E73-74A6-3520-12144C6A4456}"/>
                </a:ext>
              </a:extLst>
            </p:cNvPr>
            <p:cNvSpPr/>
            <p:nvPr/>
          </p:nvSpPr>
          <p:spPr>
            <a:xfrm>
              <a:off x="2770986" y="3474106"/>
              <a:ext cx="202730" cy="215076"/>
            </a:xfrm>
            <a:prstGeom prst="arc">
              <a:avLst>
                <a:gd name="adj1" fmla="val 16155749"/>
                <a:gd name="adj2" fmla="val 5512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01">
              <a:extLst>
                <a:ext uri="{FF2B5EF4-FFF2-40B4-BE49-F238E27FC236}">
                  <a16:creationId xmlns:a16="http://schemas.microsoft.com/office/drawing/2014/main" id="{B84DE469-14E4-6CD7-3AD9-AB18C97FB844}"/>
                </a:ext>
              </a:extLst>
            </p:cNvPr>
            <p:cNvSpPr txBox="1"/>
            <p:nvPr/>
          </p:nvSpPr>
          <p:spPr>
            <a:xfrm>
              <a:off x="2454303" y="3321332"/>
              <a:ext cx="470678" cy="2528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Yes</a:t>
              </a:r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AA97D58-732B-DB83-5EEF-126311FE8320}"/>
                </a:ext>
              </a:extLst>
            </p:cNvPr>
            <p:cNvCxnSpPr/>
            <p:nvPr/>
          </p:nvCxnSpPr>
          <p:spPr>
            <a:xfrm>
              <a:off x="3989058" y="3921263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01">
              <a:extLst>
                <a:ext uri="{FF2B5EF4-FFF2-40B4-BE49-F238E27FC236}">
                  <a16:creationId xmlns:a16="http://schemas.microsoft.com/office/drawing/2014/main" id="{D9379D88-C4FE-5F0E-5418-22054F569E86}"/>
                </a:ext>
              </a:extLst>
            </p:cNvPr>
            <p:cNvSpPr txBox="1"/>
            <p:nvPr/>
          </p:nvSpPr>
          <p:spPr>
            <a:xfrm>
              <a:off x="4006210" y="3959483"/>
              <a:ext cx="4706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No</a:t>
              </a:r>
            </a:p>
          </p:txBody>
        </p:sp>
        <p:sp>
          <p:nvSpPr>
            <p:cNvPr id="171" name="직사각형 30">
              <a:extLst>
                <a:ext uri="{FF2B5EF4-FFF2-40B4-BE49-F238E27FC236}">
                  <a16:creationId xmlns:a16="http://schemas.microsoft.com/office/drawing/2014/main" id="{4E232957-1DD9-3485-EF47-F312540E7858}"/>
                </a:ext>
              </a:extLst>
            </p:cNvPr>
            <p:cNvSpPr/>
            <p:nvPr/>
          </p:nvSpPr>
          <p:spPr>
            <a:xfrm>
              <a:off x="3388158" y="4367023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결과</a:t>
              </a:r>
              <a: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페이지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C986A198-F0E0-C1AC-8566-6C7CB366B533}"/>
                </a:ext>
              </a:extLst>
            </p:cNvPr>
            <p:cNvCxnSpPr/>
            <p:nvPr/>
          </p:nvCxnSpPr>
          <p:spPr>
            <a:xfrm>
              <a:off x="3989058" y="4770931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30">
              <a:extLst>
                <a:ext uri="{FF2B5EF4-FFF2-40B4-BE49-F238E27FC236}">
                  <a16:creationId xmlns:a16="http://schemas.microsoft.com/office/drawing/2014/main" id="{73A3F047-0DDB-4E08-A1ED-FE5F70DC995E}"/>
                </a:ext>
              </a:extLst>
            </p:cNvPr>
            <p:cNvSpPr/>
            <p:nvPr/>
          </p:nvSpPr>
          <p:spPr>
            <a:xfrm>
              <a:off x="3388158" y="5216691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점수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FAE30E3D-3877-5535-8148-1D29D47B39A9}"/>
                </a:ext>
              </a:extLst>
            </p:cNvPr>
            <p:cNvCxnSpPr/>
            <p:nvPr/>
          </p:nvCxnSpPr>
          <p:spPr>
            <a:xfrm>
              <a:off x="3989058" y="5620599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그룹 104">
            <a:extLst>
              <a:ext uri="{FF2B5EF4-FFF2-40B4-BE49-F238E27FC236}">
                <a16:creationId xmlns:a16="http://schemas.microsoft.com/office/drawing/2014/main" id="{F6A6B5F8-6B9A-4E17-730A-46AFA183F1BC}"/>
              </a:ext>
            </a:extLst>
          </p:cNvPr>
          <p:cNvGrpSpPr/>
          <p:nvPr/>
        </p:nvGrpSpPr>
        <p:grpSpPr>
          <a:xfrm>
            <a:off x="553669" y="1964840"/>
            <a:ext cx="3362950" cy="3879057"/>
            <a:chOff x="422452" y="2888637"/>
            <a:chExt cx="1867597" cy="1556260"/>
          </a:xfrm>
        </p:grpSpPr>
        <p:sp>
          <p:nvSpPr>
            <p:cNvPr id="177" name="직사각형 102">
              <a:extLst>
                <a:ext uri="{FF2B5EF4-FFF2-40B4-BE49-F238E27FC236}">
                  <a16:creationId xmlns:a16="http://schemas.microsoft.com/office/drawing/2014/main" id="{E026EA25-DA09-67D0-D639-9D097DCCC73A}"/>
                </a:ext>
              </a:extLst>
            </p:cNvPr>
            <p:cNvSpPr/>
            <p:nvPr/>
          </p:nvSpPr>
          <p:spPr>
            <a:xfrm>
              <a:off x="422452" y="2888637"/>
              <a:ext cx="1867597" cy="117560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지문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78" name="직사각형 103">
              <a:extLst>
                <a:ext uri="{FF2B5EF4-FFF2-40B4-BE49-F238E27FC236}">
                  <a16:creationId xmlns:a16="http://schemas.microsoft.com/office/drawing/2014/main" id="{DF3D1516-D02C-5EBD-9E96-11ED2BFF19E1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자기소개를 해주세요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. 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출생지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이름 등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나의 학창시절은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학창시절 소풍 가셨을 때 어머니가 도시락을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싸주셨나요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소풍은 어디로 자주 가셨나요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게임이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특별한 사건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사고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옛날 부산은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지금 부산은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어떤가요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부산에서 추천해주고 싶은 장소가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제일 기뻤던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살아오면서 힘들었던 일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그리고 이겨낸 경험이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후회스러운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자녀분이 어렸을 적 좋았던 순간을 말씀해 주실 수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마지막으로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자녀분께 하고 싶은 말이 있다면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D1011BDC-384A-4248-B53A-D9FD083228B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916619" y="3481898"/>
            <a:ext cx="875495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6DBC-1F27-1B2A-A527-F959937E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727A-C614-4D81-45B8-DA1B0AD14082}"/>
              </a:ext>
            </a:extLst>
          </p:cNvPr>
          <p:cNvSpPr txBox="1"/>
          <p:nvPr/>
        </p:nvSpPr>
        <p:spPr>
          <a:xfrm>
            <a:off x="422452" y="408444"/>
            <a:ext cx="340670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D89C379-F3DB-C068-A4CE-CBCD0488D35C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3E54CCC-A2B8-5BAC-01B2-CF27B806D6EA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52E5EF3-7C68-6D83-A2AC-ADB1EA78DD93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0C4974D3-A264-A32B-C4B0-0789DDAA1E4E}"/>
              </a:ext>
            </a:extLst>
          </p:cNvPr>
          <p:cNvSpPr/>
          <p:nvPr/>
        </p:nvSpPr>
        <p:spPr>
          <a:xfrm>
            <a:off x="4216930" y="12216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메인페이지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69AB5860-9265-12C9-99BE-2BE92C05424B}"/>
              </a:ext>
            </a:extLst>
          </p:cNvPr>
          <p:cNvSpPr/>
          <p:nvPr/>
        </p:nvSpPr>
        <p:spPr>
          <a:xfrm>
            <a:off x="4163464" y="2003431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99C1BC51-0F73-B317-0619-34690C4FB6FD}"/>
              </a:ext>
            </a:extLst>
          </p:cNvPr>
          <p:cNvSpPr/>
          <p:nvPr/>
        </p:nvSpPr>
        <p:spPr>
          <a:xfrm>
            <a:off x="4439035" y="61980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76" name="순서도: 판단 33">
            <a:extLst>
              <a:ext uri="{FF2B5EF4-FFF2-40B4-BE49-F238E27FC236}">
                <a16:creationId xmlns:a16="http://schemas.microsoft.com/office/drawing/2014/main" id="{B99B6F40-CB4A-FB10-FD9D-3CDB2D25EAA0}"/>
              </a:ext>
            </a:extLst>
          </p:cNvPr>
          <p:cNvSpPr/>
          <p:nvPr/>
        </p:nvSpPr>
        <p:spPr>
          <a:xfrm>
            <a:off x="3981727" y="2659748"/>
            <a:ext cx="1574541" cy="685585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80" name="직사각형 30">
            <a:extLst>
              <a:ext uri="{FF2B5EF4-FFF2-40B4-BE49-F238E27FC236}">
                <a16:creationId xmlns:a16="http://schemas.microsoft.com/office/drawing/2014/main" id="{1DA1C7D7-1EF9-EA55-396F-5B8CBFF58FFA}"/>
              </a:ext>
            </a:extLst>
          </p:cNvPr>
          <p:cNvSpPr/>
          <p:nvPr/>
        </p:nvSpPr>
        <p:spPr>
          <a:xfrm>
            <a:off x="1672842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1D321D-0BF8-96F3-283C-D5B018138DC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768998" y="1710406"/>
            <a:ext cx="1" cy="29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187F7E-8AFA-C7BA-B2A0-0A8836277DF2}"/>
              </a:ext>
            </a:extLst>
          </p:cNvPr>
          <p:cNvCxnSpPr>
            <a:cxnSpLocks/>
            <a:stCxn id="7" idx="2"/>
            <a:endCxn id="76" idx="0"/>
          </p:cNvCxnSpPr>
          <p:nvPr/>
        </p:nvCxnSpPr>
        <p:spPr>
          <a:xfrm>
            <a:off x="4768998" y="2407339"/>
            <a:ext cx="0" cy="2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CE94B-4FED-137E-4BCD-8B894C90752A}"/>
              </a:ext>
            </a:extLst>
          </p:cNvPr>
          <p:cNvSpPr/>
          <p:nvPr/>
        </p:nvSpPr>
        <p:spPr>
          <a:xfrm>
            <a:off x="3376193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6F0C87B1-1847-D0AD-F795-47B275E84072}"/>
              </a:ext>
            </a:extLst>
          </p:cNvPr>
          <p:cNvSpPr/>
          <p:nvPr/>
        </p:nvSpPr>
        <p:spPr>
          <a:xfrm>
            <a:off x="4921570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0">
            <a:extLst>
              <a:ext uri="{FF2B5EF4-FFF2-40B4-BE49-F238E27FC236}">
                <a16:creationId xmlns:a16="http://schemas.microsoft.com/office/drawing/2014/main" id="{A6DBFC09-27BB-D8D3-D176-B5DC75F0B762}"/>
              </a:ext>
            </a:extLst>
          </p:cNvPr>
          <p:cNvSpPr/>
          <p:nvPr/>
        </p:nvSpPr>
        <p:spPr>
          <a:xfrm>
            <a:off x="6624921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워크북 풀어보기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A5F622A-0A08-0D6A-9230-08661B8DC145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 rot="10800000" flipV="1">
            <a:off x="2278377" y="3002540"/>
            <a:ext cx="1703351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E736A43-FFF0-52D5-1305-36635A099219}"/>
              </a:ext>
            </a:extLst>
          </p:cNvPr>
          <p:cNvCxnSpPr>
            <a:cxnSpLocks/>
            <a:stCxn id="76" idx="1"/>
            <a:endCxn id="11" idx="0"/>
          </p:cNvCxnSpPr>
          <p:nvPr/>
        </p:nvCxnSpPr>
        <p:spPr>
          <a:xfrm>
            <a:off x="5556268" y="3002541"/>
            <a:ext cx="1674187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294E30-3438-DC77-D4B7-F87ED30DB67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874521" y="3310505"/>
            <a:ext cx="622733" cy="40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05D7AB5-628C-C83A-8CEA-CCE49033A69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026159" y="3325087"/>
            <a:ext cx="622734" cy="379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평행 사변형 32">
            <a:extLst>
              <a:ext uri="{FF2B5EF4-FFF2-40B4-BE49-F238E27FC236}">
                <a16:creationId xmlns:a16="http://schemas.microsoft.com/office/drawing/2014/main" id="{745FEB26-60C0-601C-C7B2-4636FFEABF0A}"/>
              </a:ext>
            </a:extLst>
          </p:cNvPr>
          <p:cNvSpPr/>
          <p:nvPr/>
        </p:nvSpPr>
        <p:spPr>
          <a:xfrm>
            <a:off x="1675241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동영상 재생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0" name="평행 사변형 32">
            <a:extLst>
              <a:ext uri="{FF2B5EF4-FFF2-40B4-BE49-F238E27FC236}">
                <a16:creationId xmlns:a16="http://schemas.microsoft.com/office/drawing/2014/main" id="{751F773D-1F91-BCF0-0C1A-BF503AACC9A8}"/>
              </a:ext>
            </a:extLst>
          </p:cNvPr>
          <p:cNvSpPr/>
          <p:nvPr/>
        </p:nvSpPr>
        <p:spPr>
          <a:xfrm>
            <a:off x="337619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3" name="평행 사변형 32">
            <a:extLst>
              <a:ext uri="{FF2B5EF4-FFF2-40B4-BE49-F238E27FC236}">
                <a16:creationId xmlns:a16="http://schemas.microsoft.com/office/drawing/2014/main" id="{A7131071-B07E-3E1E-2008-91726C542AF8}"/>
              </a:ext>
            </a:extLst>
          </p:cNvPr>
          <p:cNvSpPr/>
          <p:nvPr/>
        </p:nvSpPr>
        <p:spPr>
          <a:xfrm>
            <a:off x="6620073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4" name="평행 사변형 32">
            <a:extLst>
              <a:ext uri="{FF2B5EF4-FFF2-40B4-BE49-F238E27FC236}">
                <a16:creationId xmlns:a16="http://schemas.microsoft.com/office/drawing/2014/main" id="{ED66686C-E106-AEFE-ABF5-C4303F5088D4}"/>
              </a:ext>
            </a:extLst>
          </p:cNvPr>
          <p:cNvSpPr/>
          <p:nvPr/>
        </p:nvSpPr>
        <p:spPr>
          <a:xfrm>
            <a:off x="491912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대본 녹음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" name="순서도: 문서 40">
            <a:extLst>
              <a:ext uri="{FF2B5EF4-FFF2-40B4-BE49-F238E27FC236}">
                <a16:creationId xmlns:a16="http://schemas.microsoft.com/office/drawing/2014/main" id="{B3EF9F3A-FD75-BCA7-7F7E-3A4063F94AE0}"/>
              </a:ext>
            </a:extLst>
          </p:cNvPr>
          <p:cNvSpPr/>
          <p:nvPr/>
        </p:nvSpPr>
        <p:spPr>
          <a:xfrm>
            <a:off x="4919122" y="5254824"/>
            <a:ext cx="1207236" cy="488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녹음 파일 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.mp3 </a:t>
            </a: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형식 다은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endParaRPr lang="ko-KR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8BECB3-0D46-47EB-341D-E07EBE0A4D10}"/>
              </a:ext>
            </a:extLst>
          </p:cNvPr>
          <p:cNvCxnSpPr>
            <a:stCxn id="80" idx="2"/>
            <a:endCxn id="39" idx="0"/>
          </p:cNvCxnSpPr>
          <p:nvPr/>
        </p:nvCxnSpPr>
        <p:spPr>
          <a:xfrm>
            <a:off x="2278376" y="4229940"/>
            <a:ext cx="483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2862E3-12AF-76D1-DF2F-26E39BD7C422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3979810" y="4229940"/>
            <a:ext cx="1917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753914-02B8-92FD-E4A6-AC5919C826A7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flipH="1">
            <a:off x="5522740" y="4229940"/>
            <a:ext cx="43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AD9EB2-D5E2-F613-1C81-1C6E30CB4885}"/>
              </a:ext>
            </a:extLst>
          </p:cNvPr>
          <p:cNvCxnSpPr>
            <a:stCxn id="11" idx="2"/>
            <a:endCxn id="43" idx="0"/>
          </p:cNvCxnSpPr>
          <p:nvPr/>
        </p:nvCxnSpPr>
        <p:spPr>
          <a:xfrm flipH="1">
            <a:off x="7223691" y="4229940"/>
            <a:ext cx="67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C1B622-E6FA-742C-B556-B325EC3973D4}"/>
              </a:ext>
            </a:extLst>
          </p:cNvPr>
          <p:cNvCxnSpPr>
            <a:stCxn id="44" idx="2"/>
            <a:endCxn id="4" idx="0"/>
          </p:cNvCxnSpPr>
          <p:nvPr/>
        </p:nvCxnSpPr>
        <p:spPr>
          <a:xfrm>
            <a:off x="5522740" y="4953840"/>
            <a:ext cx="0" cy="300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B67B9697-83A4-9BC0-FF52-703A48CB6C76}"/>
              </a:ext>
            </a:extLst>
          </p:cNvPr>
          <p:cNvSpPr/>
          <p:nvPr/>
        </p:nvSpPr>
        <p:spPr>
          <a:xfrm>
            <a:off x="3376192" y="5258015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C7F68E-3629-F935-5876-8536397699DC}"/>
              </a:ext>
            </a:extLst>
          </p:cNvPr>
          <p:cNvCxnSpPr>
            <a:stCxn id="40" idx="2"/>
            <a:endCxn id="29" idx="0"/>
          </p:cNvCxnSpPr>
          <p:nvPr/>
        </p:nvCxnSpPr>
        <p:spPr>
          <a:xfrm>
            <a:off x="3979810" y="4953840"/>
            <a:ext cx="1916" cy="304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D58795-3FC3-73A0-7399-A6DEFA9CD63C}"/>
              </a:ext>
            </a:extLst>
          </p:cNvPr>
          <p:cNvCxnSpPr>
            <a:stCxn id="39" idx="2"/>
            <a:endCxn id="12" idx="3"/>
          </p:cNvCxnSpPr>
          <p:nvPr/>
        </p:nvCxnSpPr>
        <p:spPr>
          <a:xfrm rot="16200000" flipH="1">
            <a:off x="2614648" y="4618051"/>
            <a:ext cx="1488598" cy="2160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65578C4-87F6-07C7-EDFC-FCA58DAD60B5}"/>
              </a:ext>
            </a:extLst>
          </p:cNvPr>
          <p:cNvCxnSpPr>
            <a:stCxn id="43" idx="2"/>
            <a:endCxn id="12" idx="1"/>
          </p:cNvCxnSpPr>
          <p:nvPr/>
        </p:nvCxnSpPr>
        <p:spPr>
          <a:xfrm rot="5400000">
            <a:off x="5639133" y="4857880"/>
            <a:ext cx="1488598" cy="16805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AE45CCE-260F-C83B-ED45-191DEC61B2D2}"/>
              </a:ext>
            </a:extLst>
          </p:cNvPr>
          <p:cNvCxnSpPr/>
          <p:nvPr/>
        </p:nvCxnSpPr>
        <p:spPr>
          <a:xfrm rot="5400000">
            <a:off x="5108090" y="5783419"/>
            <a:ext cx="454508" cy="3747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CDFBB-3368-C715-FA93-3E9C5B69475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981726" y="5661923"/>
            <a:ext cx="0" cy="30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5E0FDC-2501-696E-7828-E6FF7C8560F7}"/>
              </a:ext>
            </a:extLst>
          </p:cNvPr>
          <p:cNvCxnSpPr>
            <a:cxnSpLocks/>
          </p:cNvCxnSpPr>
          <p:nvPr/>
        </p:nvCxnSpPr>
        <p:spPr>
          <a:xfrm flipH="1">
            <a:off x="3979810" y="5970815"/>
            <a:ext cx="789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A228D2B-30E5-4577-3450-61560690588A}"/>
              </a:ext>
            </a:extLst>
          </p:cNvPr>
          <p:cNvCxnSpPr/>
          <p:nvPr/>
        </p:nvCxnSpPr>
        <p:spPr>
          <a:xfrm>
            <a:off x="4768998" y="5970815"/>
            <a:ext cx="0" cy="22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5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로고, 일렉트릭 블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86178C-436B-16BC-4BB2-48FB265DC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91C5D5ED-6273-B628-3A77-1EC9A9FB6F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DF6C386-43EE-EA2B-E025-D5F33F18208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5B45E5B-9BCB-12FB-AE00-86B31986693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05782B-0C39-CC04-28E4-E301C13B9CBB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로그인한 사용자의 닉네임을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마이페이지로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인지검사로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회상 동화로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EEC4EE6-C9FD-2B4B-203B-63D2E72E1F37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AE6B069-1BCD-96A3-C32E-DAC9D6421D6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1C88E43-677F-C0FC-4A0E-3AC46E34F26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AFF0E79-AB62-1DDD-9FF2-7AF23BE53BD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7690693-F223-BD94-255C-7B91226633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0508C1-27B9-769A-CF27-8200B4C9C05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97FC92D-48FC-3A21-3E3C-30BB162E2B7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1924687-0CD2-846B-52A0-14540415556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68A0909-AA24-2F82-4B09-7AE3B0018F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4969917-D7BB-9156-6A68-E01164EFF26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0DB8C1-CAB7-2EA7-BDAF-B173168D71B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8F4053C-3024-D443-1C87-04F0A0BBF92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A3E33F6-6764-E115-F2BF-9780F06103F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752CE93-255F-D091-3902-7E207FF98318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F8C74EA-77F9-F28E-3726-1C131DF4A57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3788583-F4B7-1A39-5541-D7BAC9EFB27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686FB15-C52B-6A3D-8388-0A50E5E8512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3BF0E2-9B33-0168-67C4-A540D0FCE39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0E7538-0E1A-4F39-4CF2-B86710A692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2379A85-DF01-E830-DB01-5AB880B6A0C8}"/>
              </a:ext>
            </a:extLst>
          </p:cNvPr>
          <p:cNvSpPr txBox="1"/>
          <p:nvPr/>
        </p:nvSpPr>
        <p:spPr>
          <a:xfrm>
            <a:off x="5783510" y="250716"/>
            <a:ext cx="1160895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메인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34534B18-B21C-FFAB-B72B-81ED29F95CBB}"/>
              </a:ext>
            </a:extLst>
          </p:cNvPr>
          <p:cNvSpPr/>
          <p:nvPr/>
        </p:nvSpPr>
        <p:spPr>
          <a:xfrm>
            <a:off x="5530711" y="20938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5294F70-CC84-9B83-43DA-BF3599C2EE1A}"/>
              </a:ext>
            </a:extLst>
          </p:cNvPr>
          <p:cNvSpPr/>
          <p:nvPr/>
        </p:nvSpPr>
        <p:spPr>
          <a:xfrm>
            <a:off x="6450226" y="9633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F3B5F7CB-7527-1EC7-D73D-573FC53E431B}"/>
              </a:ext>
            </a:extLst>
          </p:cNvPr>
          <p:cNvSpPr/>
          <p:nvPr/>
        </p:nvSpPr>
        <p:spPr>
          <a:xfrm>
            <a:off x="6449782" y="20938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E5DB50A0-5ECF-0DA9-10F9-7D0606E0BFCF}"/>
              </a:ext>
            </a:extLst>
          </p:cNvPr>
          <p:cNvSpPr/>
          <p:nvPr/>
        </p:nvSpPr>
        <p:spPr>
          <a:xfrm>
            <a:off x="5530711" y="33405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87F48608-5A17-1B45-796B-29E3BE229440}"/>
              </a:ext>
            </a:extLst>
          </p:cNvPr>
          <p:cNvSpPr/>
          <p:nvPr/>
        </p:nvSpPr>
        <p:spPr>
          <a:xfrm>
            <a:off x="6449782" y="33304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F98A-F283-65D7-1A49-D1DE310C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D405E7-12D1-571C-09E2-ACA37827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BF2AA972-F790-FA87-CCD2-214C712A3A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B8F4984-2098-FE66-68E9-79BAF8AB823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B2EF2A-FBE4-F9AC-780B-B81A1EF6D6F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0EC6AA0-86BF-B4B6-D377-0B88C2C8210E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인지 검사 항목으로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D42911C-3379-1983-61A2-B518D185E497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BC18B10-623F-168D-3568-2E9F9133681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DC952B-8EA6-EA47-1105-F6744A3EFC2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29A5CA6-9AE6-CB1B-7110-AB4837FD2BB9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5E383A87-069F-5A93-632F-88409C80164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1287437D-1774-7C55-6097-478FD3199AF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14AAF15-CE11-2BFF-542D-9BC9D1A3E23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9D7D7F4-79FD-47F6-E0DA-5468931F801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F09C27F-B28B-127A-F566-B903EFF0844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782FCEB-2714-B335-524C-4130442F2C2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46F4FCD-FEF3-5063-D9F4-07B28A1561D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265DF634-B397-41C8-E275-604316305BC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5037959-7331-DE4A-03BD-5FA4C3B134B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2386235-21E5-1350-CD90-9828E38CCD5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E971B71-EFD2-4D0D-AED9-860542080E9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7A3F073-CB07-96DF-5C25-D1D6B1C5CC0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73C2AA7-ACDC-A618-E1BF-7F71C0A70C10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133A0AB-33F5-A64D-5CBC-F12E811606F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CD08E221-5E79-7B68-6657-1185039CB5A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5CF7917-14D7-51F0-3F1D-E1FFB58F5376}"/>
              </a:ext>
            </a:extLst>
          </p:cNvPr>
          <p:cNvSpPr txBox="1"/>
          <p:nvPr/>
        </p:nvSpPr>
        <p:spPr>
          <a:xfrm>
            <a:off x="5248434" y="241720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선택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화면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5FD0841-89C2-40A4-5B73-AD732D16B9D5}"/>
              </a:ext>
            </a:extLst>
          </p:cNvPr>
          <p:cNvSpPr/>
          <p:nvPr/>
        </p:nvSpPr>
        <p:spPr>
          <a:xfrm>
            <a:off x="5248436" y="19929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903F6444-B38F-5EA1-DA05-D5E5956D65CF}"/>
              </a:ext>
            </a:extLst>
          </p:cNvPr>
          <p:cNvSpPr/>
          <p:nvPr/>
        </p:nvSpPr>
        <p:spPr>
          <a:xfrm>
            <a:off x="5248435" y="23316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CBC545B4-6190-13F9-057D-B574D97C66C1}"/>
              </a:ext>
            </a:extLst>
          </p:cNvPr>
          <p:cNvSpPr/>
          <p:nvPr/>
        </p:nvSpPr>
        <p:spPr>
          <a:xfrm>
            <a:off x="5248434" y="267039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6CF77948-0B33-26AE-3A86-25EA362EC324}"/>
              </a:ext>
            </a:extLst>
          </p:cNvPr>
          <p:cNvSpPr/>
          <p:nvPr/>
        </p:nvSpPr>
        <p:spPr>
          <a:xfrm>
            <a:off x="5248438" y="298838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2D735316-ABB9-6A2F-71C9-6147F4BBEFD0}"/>
              </a:ext>
            </a:extLst>
          </p:cNvPr>
          <p:cNvSpPr/>
          <p:nvPr/>
        </p:nvSpPr>
        <p:spPr>
          <a:xfrm>
            <a:off x="5248437" y="33271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EB800F84-2067-6003-19EF-787F4ABA6897}"/>
              </a:ext>
            </a:extLst>
          </p:cNvPr>
          <p:cNvSpPr/>
          <p:nvPr/>
        </p:nvSpPr>
        <p:spPr>
          <a:xfrm>
            <a:off x="5248436" y="366586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DD446D42-0542-57C1-A870-D3AEA0D7B448}"/>
              </a:ext>
            </a:extLst>
          </p:cNvPr>
          <p:cNvSpPr/>
          <p:nvPr/>
        </p:nvSpPr>
        <p:spPr>
          <a:xfrm>
            <a:off x="5248438" y="398385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44DD279E-9F13-8C6F-B030-20C493F0971B}"/>
              </a:ext>
            </a:extLst>
          </p:cNvPr>
          <p:cNvSpPr/>
          <p:nvPr/>
        </p:nvSpPr>
        <p:spPr>
          <a:xfrm>
            <a:off x="5248437" y="432259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5D892613-7994-4285-4B70-BD788776F5BF}"/>
              </a:ext>
            </a:extLst>
          </p:cNvPr>
          <p:cNvSpPr/>
          <p:nvPr/>
        </p:nvSpPr>
        <p:spPr>
          <a:xfrm>
            <a:off x="5248436" y="466133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656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AF8A-B998-E847-8050-F99B0D921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6504A5-57FC-5BED-25E8-A0BE8297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E207BB20-9294-3129-FDA1-A2AAAA4DD0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E0DD7C8-CEF6-AB68-52A4-902770C1871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5C9B708-CF69-545D-63BF-5124B6533F4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95904B3-ABE5-B9A6-273D-19689CC28F8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검사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종료된다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지문으로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9756B5D-1BEB-DB07-0F5C-53FCA2E92724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8D0C591-A2C0-C352-1AF0-11317916BBC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59C4C4F-51FE-D396-46CF-8209CA59A3B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C66346C-7A85-7371-F28B-56AB739B933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F5F3040-ED87-C79B-79AE-3E5931C4892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D7EC3EC-765A-09FE-5D9C-EEF53661DFA7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775A5F1-6CAD-F269-052B-52049942A73D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진행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57F0156-AAFD-60FF-4392-73279293AD7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CB5CEFA-ED43-BE77-34ED-562B01CF915E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6CF6730-7DB7-2B29-C020-333D91F8868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8EC80D2-7D1C-BB21-4DF2-920DE231D29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68BD135-82DF-7166-B991-EFDCB882E4C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38A2E66-9615-6190-D1FD-15B33164950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75CE5E4-2303-4677-3A69-5C78BB53102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78A0652-FBA2-48D0-544F-D7BDBACA1B2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1CBE185-6FD6-7A72-4640-6640CDEDB42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FBF9122-84D2-5C3C-9A22-EB1E672A465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389BA0B7-64EF-8E24-AA37-B13DA2850E0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5CD3F4BF-BD66-9E55-6774-86F3B907B70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인지 검사 진행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459B109-36CC-B728-D5B6-FF3C0B056CC1}"/>
              </a:ext>
            </a:extLst>
          </p:cNvPr>
          <p:cNvSpPr txBox="1"/>
          <p:nvPr/>
        </p:nvSpPr>
        <p:spPr>
          <a:xfrm>
            <a:off x="5195923" y="250716"/>
            <a:ext cx="225734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진행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E2C37E2B-5BC5-FCDA-8538-395B659D6A87}"/>
              </a:ext>
            </a:extLst>
          </p:cNvPr>
          <p:cNvSpPr/>
          <p:nvPr/>
        </p:nvSpPr>
        <p:spPr>
          <a:xfrm>
            <a:off x="5208836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96E111B7-117B-FBB8-1A89-E5E68A6CFB71}"/>
              </a:ext>
            </a:extLst>
          </p:cNvPr>
          <p:cNvSpPr/>
          <p:nvPr/>
        </p:nvSpPr>
        <p:spPr>
          <a:xfrm>
            <a:off x="5701142" y="271763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3C46C1F4-243F-EB5C-BC83-1DCBD5535E5D}"/>
              </a:ext>
            </a:extLst>
          </p:cNvPr>
          <p:cNvSpPr/>
          <p:nvPr/>
        </p:nvSpPr>
        <p:spPr>
          <a:xfrm>
            <a:off x="5480089" y="394371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B56D88C2-66D4-E8FC-87F3-53A9521DBF56}"/>
              </a:ext>
            </a:extLst>
          </p:cNvPr>
          <p:cNvSpPr/>
          <p:nvPr/>
        </p:nvSpPr>
        <p:spPr>
          <a:xfrm>
            <a:off x="5480089" y="43922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627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2523</Words>
  <Application>Microsoft Office PowerPoint</Application>
  <PresentationFormat>A4 용지(210x297mm)</PresentationFormat>
  <Paragraphs>733</Paragraphs>
  <Slides>32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153</cp:revision>
  <dcterms:created xsi:type="dcterms:W3CDTF">2021-07-16T05:18:45Z</dcterms:created>
  <dcterms:modified xsi:type="dcterms:W3CDTF">2025-09-01T03:27:59Z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